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Poppins" pitchFamily="2" charset="77"/>
      <p:regular r:id="rId8"/>
      <p:bold r:id="rId9"/>
      <p:italic r:id="rId10"/>
      <p:boldItalic r:id="rId11"/>
    </p:embeddedFont>
    <p:embeddedFont>
      <p:font typeface="Poppins Light" panose="020B0604020202020204" pitchFamily="34" charset="0"/>
      <p:regular r:id="rId12"/>
      <p:bold r:id="rId13"/>
      <p:italic r:id="rId14"/>
      <p:boldItalic r:id="rId15"/>
    </p:embeddedFont>
    <p:embeddedFont>
      <p:font typeface="Poppins Medium" panose="020B0604020202020204" pitchFamily="34" charset="0"/>
      <p:regular r:id="rId16"/>
      <p:bold r:id="rId17"/>
      <p:italic r:id="rId18"/>
      <p:boldItalic r:id="rId19"/>
    </p:embeddedFont>
    <p:embeddedFont>
      <p:font typeface="Poppins SemiBold" panose="020B0604020202020204" pitchFamily="34" charset="0"/>
      <p:regular r:id="rId20"/>
      <p:bold r:id="rId21"/>
      <p:italic r:id="rId22"/>
      <p:boldItalic r:id="rId23"/>
    </p:embeddedFont>
    <p:embeddedFont>
      <p:font typeface="PT Sans" panose="020B0503020203020204" pitchFamily="34" charset="77"/>
      <p:regular r:id="rId24"/>
      <p:bold r:id="rId25"/>
      <p:italic r:id="rId26"/>
      <p:boldItalic r:id="rId27"/>
    </p:embeddedFont>
    <p:embeddedFont>
      <p:font typeface="Roboto Condensed Light" panose="020F0302020204030204" pitchFamily="34"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0A2132-4226-41BA-BE75-8EDEA9A4EF46}">
  <a:tblStyle styleId="{6A0A2132-4226-41BA-BE75-8EDEA9A4EF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presProps" Target="presProps.xml"/><Relationship Id="rId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ewsroom.spotify.com/2023-02-22/spotify-debuts-a-new-ai-dj-right-in-your-pock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4d51088c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4d51088c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4d51088c1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4d51088c1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https://newsroom.spotify.com/2023-02-22/spotify-debuts-a-new-ai-dj-right-in-your-pocket/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511937" y="227671"/>
            <a:ext cx="2918495" cy="251400"/>
            <a:chOff x="5511937" y="227671"/>
            <a:chExt cx="2918495" cy="251400"/>
          </a:xfrm>
        </p:grpSpPr>
        <p:sp>
          <p:nvSpPr>
            <p:cNvPr id="10" name="Google Shape;10;p2"/>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107044" y="247440"/>
              <a:ext cx="323388" cy="211832"/>
              <a:chOff x="7981350" y="540875"/>
              <a:chExt cx="445500" cy="291779"/>
            </a:xfrm>
          </p:grpSpPr>
          <p:sp>
            <p:nvSpPr>
              <p:cNvPr id="12" name="Google Shape;12;p2"/>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7742331" y="283445"/>
              <a:ext cx="146689" cy="139689"/>
              <a:chOff x="590233" y="2668119"/>
              <a:chExt cx="56685" cy="54487"/>
            </a:xfrm>
          </p:grpSpPr>
          <p:sp>
            <p:nvSpPr>
              <p:cNvPr id="16" name="Google Shape;16;p2"/>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3417100" y="1120350"/>
            <a:ext cx="4190400" cy="21093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3388900" y="3355725"/>
            <a:ext cx="4246800" cy="329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 name="Google Shape;20;p2"/>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23" name="Google Shape;23;p2"/>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24" name="Google Shape;24;p2"/>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25" name="Google Shape;25;p2"/>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26" name="Google Shape;26;p2"/>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a:off x="6878094" y="4599628"/>
            <a:ext cx="95765" cy="95765"/>
            <a:chOff x="5925100" y="2102500"/>
            <a:chExt cx="372625" cy="372625"/>
          </a:xfrm>
        </p:grpSpPr>
        <p:sp>
          <p:nvSpPr>
            <p:cNvPr id="28" name="Google Shape;28;p2"/>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5623324" y="4522157"/>
            <a:ext cx="251415" cy="251415"/>
            <a:chOff x="5664289" y="4604097"/>
            <a:chExt cx="302399" cy="302399"/>
          </a:xfrm>
        </p:grpSpPr>
        <p:sp>
          <p:nvSpPr>
            <p:cNvPr id="32" name="Google Shape;32;p2"/>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5"/>
        <p:cNvGrpSpPr/>
        <p:nvPr/>
      </p:nvGrpSpPr>
      <p:grpSpPr>
        <a:xfrm>
          <a:off x="0" y="0"/>
          <a:ext cx="0" cy="0"/>
          <a:chOff x="0" y="0"/>
          <a:chExt cx="0" cy="0"/>
        </a:xfrm>
      </p:grpSpPr>
      <p:grpSp>
        <p:nvGrpSpPr>
          <p:cNvPr id="226" name="Google Shape;226;p11"/>
          <p:cNvGrpSpPr/>
          <p:nvPr/>
        </p:nvGrpSpPr>
        <p:grpSpPr>
          <a:xfrm>
            <a:off x="5511937" y="227671"/>
            <a:ext cx="2918495" cy="251400"/>
            <a:chOff x="5511937" y="227671"/>
            <a:chExt cx="2918495" cy="251400"/>
          </a:xfrm>
        </p:grpSpPr>
        <p:sp>
          <p:nvSpPr>
            <p:cNvPr id="227" name="Google Shape;227;p11"/>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1"/>
            <p:cNvGrpSpPr/>
            <p:nvPr/>
          </p:nvGrpSpPr>
          <p:grpSpPr>
            <a:xfrm>
              <a:off x="8107044" y="247440"/>
              <a:ext cx="323388" cy="211832"/>
              <a:chOff x="7981350" y="540875"/>
              <a:chExt cx="445500" cy="291779"/>
            </a:xfrm>
          </p:grpSpPr>
          <p:sp>
            <p:nvSpPr>
              <p:cNvPr id="229" name="Google Shape;229;p11"/>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1"/>
            <p:cNvGrpSpPr/>
            <p:nvPr/>
          </p:nvGrpSpPr>
          <p:grpSpPr>
            <a:xfrm>
              <a:off x="7742331" y="283445"/>
              <a:ext cx="146689" cy="139689"/>
              <a:chOff x="590233" y="2668119"/>
              <a:chExt cx="56685" cy="54487"/>
            </a:xfrm>
          </p:grpSpPr>
          <p:sp>
            <p:nvSpPr>
              <p:cNvPr id="233" name="Google Shape;233;p11"/>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5" name="Google Shape;235;p11"/>
          <p:cNvSpPr txBox="1">
            <a:spLocks noGrp="1"/>
          </p:cNvSpPr>
          <p:nvPr>
            <p:ph type="title" hasCustomPrompt="1"/>
          </p:nvPr>
        </p:nvSpPr>
        <p:spPr>
          <a:xfrm>
            <a:off x="2616100" y="1303050"/>
            <a:ext cx="5367000" cy="162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6" name="Google Shape;236;p11"/>
          <p:cNvSpPr txBox="1">
            <a:spLocks noGrp="1"/>
          </p:cNvSpPr>
          <p:nvPr>
            <p:ph type="subTitle" idx="1"/>
          </p:nvPr>
        </p:nvSpPr>
        <p:spPr>
          <a:xfrm>
            <a:off x="2616100" y="2878075"/>
            <a:ext cx="5367000" cy="4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37" name="Google Shape;237;p11"/>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240" name="Google Shape;240;p11"/>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241" name="Google Shape;241;p11"/>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242" name="Google Shape;242;p11"/>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243" name="Google Shape;243;p11"/>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1"/>
          <p:cNvGrpSpPr/>
          <p:nvPr/>
        </p:nvGrpSpPr>
        <p:grpSpPr>
          <a:xfrm>
            <a:off x="6878094" y="4599628"/>
            <a:ext cx="95765" cy="95765"/>
            <a:chOff x="5925100" y="2102500"/>
            <a:chExt cx="372625" cy="372625"/>
          </a:xfrm>
        </p:grpSpPr>
        <p:sp>
          <p:nvSpPr>
            <p:cNvPr id="245" name="Google Shape;245;p11"/>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1"/>
          <p:cNvGrpSpPr/>
          <p:nvPr/>
        </p:nvGrpSpPr>
        <p:grpSpPr>
          <a:xfrm>
            <a:off x="5623324" y="4522157"/>
            <a:ext cx="251415" cy="251415"/>
            <a:chOff x="5664289" y="4604097"/>
            <a:chExt cx="302399" cy="302399"/>
          </a:xfrm>
        </p:grpSpPr>
        <p:sp>
          <p:nvSpPr>
            <p:cNvPr id="249" name="Google Shape;249;p11"/>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2"/>
        <p:cNvGrpSpPr/>
        <p:nvPr/>
      </p:nvGrpSpPr>
      <p:grpSpPr>
        <a:xfrm>
          <a:off x="0" y="0"/>
          <a:ext cx="0" cy="0"/>
          <a:chOff x="0" y="0"/>
          <a:chExt cx="0" cy="0"/>
        </a:xfrm>
      </p:grpSpPr>
      <p:grpSp>
        <p:nvGrpSpPr>
          <p:cNvPr id="253" name="Google Shape;253;p13"/>
          <p:cNvGrpSpPr/>
          <p:nvPr/>
        </p:nvGrpSpPr>
        <p:grpSpPr>
          <a:xfrm>
            <a:off x="5511937" y="227671"/>
            <a:ext cx="2918495" cy="251400"/>
            <a:chOff x="5511937" y="227671"/>
            <a:chExt cx="2918495" cy="251400"/>
          </a:xfrm>
        </p:grpSpPr>
        <p:sp>
          <p:nvSpPr>
            <p:cNvPr id="254" name="Google Shape;254;p13"/>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3"/>
            <p:cNvGrpSpPr/>
            <p:nvPr/>
          </p:nvGrpSpPr>
          <p:grpSpPr>
            <a:xfrm>
              <a:off x="8107044" y="247440"/>
              <a:ext cx="323388" cy="211832"/>
              <a:chOff x="7981350" y="540875"/>
              <a:chExt cx="445500" cy="291779"/>
            </a:xfrm>
          </p:grpSpPr>
          <p:sp>
            <p:nvSpPr>
              <p:cNvPr id="256" name="Google Shape;256;p13"/>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3"/>
            <p:cNvGrpSpPr/>
            <p:nvPr/>
          </p:nvGrpSpPr>
          <p:grpSpPr>
            <a:xfrm>
              <a:off x="7742331" y="283445"/>
              <a:ext cx="146689" cy="139689"/>
              <a:chOff x="590233" y="2668119"/>
              <a:chExt cx="56685" cy="54487"/>
            </a:xfrm>
          </p:grpSpPr>
          <p:sp>
            <p:nvSpPr>
              <p:cNvPr id="260" name="Google Shape;260;p13"/>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 name="Google Shape;262;p13"/>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3" name="Google Shape;263;p13"/>
          <p:cNvSpPr txBox="1">
            <a:spLocks noGrp="1"/>
          </p:cNvSpPr>
          <p:nvPr>
            <p:ph type="title" idx="2"/>
          </p:nvPr>
        </p:nvSpPr>
        <p:spPr>
          <a:xfrm>
            <a:off x="3093638" y="1406225"/>
            <a:ext cx="208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4" name="Google Shape;264;p13"/>
          <p:cNvSpPr txBox="1">
            <a:spLocks noGrp="1"/>
          </p:cNvSpPr>
          <p:nvPr>
            <p:ph type="subTitle" idx="1"/>
          </p:nvPr>
        </p:nvSpPr>
        <p:spPr>
          <a:xfrm>
            <a:off x="3093648" y="1992763"/>
            <a:ext cx="2081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13"/>
          <p:cNvSpPr txBox="1">
            <a:spLocks noGrp="1"/>
          </p:cNvSpPr>
          <p:nvPr>
            <p:ph type="title" idx="3"/>
          </p:nvPr>
        </p:nvSpPr>
        <p:spPr>
          <a:xfrm>
            <a:off x="6126425" y="1406250"/>
            <a:ext cx="1851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6" name="Google Shape;266;p13"/>
          <p:cNvSpPr txBox="1">
            <a:spLocks noGrp="1"/>
          </p:cNvSpPr>
          <p:nvPr>
            <p:ph type="subTitle" idx="4"/>
          </p:nvPr>
        </p:nvSpPr>
        <p:spPr>
          <a:xfrm>
            <a:off x="6126425" y="1992763"/>
            <a:ext cx="2081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7" name="Google Shape;267;p13"/>
          <p:cNvSpPr txBox="1">
            <a:spLocks noGrp="1"/>
          </p:cNvSpPr>
          <p:nvPr>
            <p:ph type="title" idx="5"/>
          </p:nvPr>
        </p:nvSpPr>
        <p:spPr>
          <a:xfrm>
            <a:off x="3093638" y="2807197"/>
            <a:ext cx="208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 name="Google Shape;268;p13"/>
          <p:cNvSpPr txBox="1">
            <a:spLocks noGrp="1"/>
          </p:cNvSpPr>
          <p:nvPr>
            <p:ph type="subTitle" idx="6"/>
          </p:nvPr>
        </p:nvSpPr>
        <p:spPr>
          <a:xfrm>
            <a:off x="3093648" y="3393718"/>
            <a:ext cx="2081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9" name="Google Shape;269;p13"/>
          <p:cNvSpPr txBox="1">
            <a:spLocks noGrp="1"/>
          </p:cNvSpPr>
          <p:nvPr>
            <p:ph type="title" idx="7"/>
          </p:nvPr>
        </p:nvSpPr>
        <p:spPr>
          <a:xfrm>
            <a:off x="6126425" y="2807188"/>
            <a:ext cx="208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13"/>
          <p:cNvSpPr txBox="1">
            <a:spLocks noGrp="1"/>
          </p:cNvSpPr>
          <p:nvPr>
            <p:ph type="subTitle" idx="8"/>
          </p:nvPr>
        </p:nvSpPr>
        <p:spPr>
          <a:xfrm>
            <a:off x="6126425" y="3393712"/>
            <a:ext cx="2081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1" name="Google Shape;271;p13"/>
          <p:cNvSpPr txBox="1">
            <a:spLocks noGrp="1"/>
          </p:cNvSpPr>
          <p:nvPr>
            <p:ph type="title" idx="9" hasCustomPrompt="1"/>
          </p:nvPr>
        </p:nvSpPr>
        <p:spPr>
          <a:xfrm>
            <a:off x="2374469" y="1665900"/>
            <a:ext cx="6786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72" name="Google Shape;272;p13"/>
          <p:cNvSpPr txBox="1">
            <a:spLocks noGrp="1"/>
          </p:cNvSpPr>
          <p:nvPr>
            <p:ph type="title" idx="13" hasCustomPrompt="1"/>
          </p:nvPr>
        </p:nvSpPr>
        <p:spPr>
          <a:xfrm>
            <a:off x="2374400" y="3066850"/>
            <a:ext cx="6786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73" name="Google Shape;273;p13"/>
          <p:cNvSpPr txBox="1">
            <a:spLocks noGrp="1"/>
          </p:cNvSpPr>
          <p:nvPr>
            <p:ph type="title" idx="14" hasCustomPrompt="1"/>
          </p:nvPr>
        </p:nvSpPr>
        <p:spPr>
          <a:xfrm>
            <a:off x="5447825" y="1665900"/>
            <a:ext cx="6786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74" name="Google Shape;274;p13"/>
          <p:cNvSpPr txBox="1">
            <a:spLocks noGrp="1"/>
          </p:cNvSpPr>
          <p:nvPr>
            <p:ph type="title" idx="15" hasCustomPrompt="1"/>
          </p:nvPr>
        </p:nvSpPr>
        <p:spPr>
          <a:xfrm>
            <a:off x="5447825" y="3062350"/>
            <a:ext cx="6786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75" name="Google Shape;275;p13"/>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278" name="Google Shape;278;p13"/>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279" name="Google Shape;279;p13"/>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280" name="Google Shape;280;p13"/>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281" name="Google Shape;281;p13"/>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3"/>
          <p:cNvGrpSpPr/>
          <p:nvPr/>
        </p:nvGrpSpPr>
        <p:grpSpPr>
          <a:xfrm>
            <a:off x="6878094" y="4599628"/>
            <a:ext cx="95765" cy="95765"/>
            <a:chOff x="5925100" y="2102500"/>
            <a:chExt cx="372625" cy="372625"/>
          </a:xfrm>
        </p:grpSpPr>
        <p:sp>
          <p:nvSpPr>
            <p:cNvPr id="283" name="Google Shape;283;p13"/>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3"/>
          <p:cNvGrpSpPr/>
          <p:nvPr/>
        </p:nvGrpSpPr>
        <p:grpSpPr>
          <a:xfrm>
            <a:off x="5623324" y="4522157"/>
            <a:ext cx="251415" cy="251415"/>
            <a:chOff x="5664289" y="4604097"/>
            <a:chExt cx="302399" cy="302399"/>
          </a:xfrm>
        </p:grpSpPr>
        <p:sp>
          <p:nvSpPr>
            <p:cNvPr id="287" name="Google Shape;287;p13"/>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89"/>
        <p:cNvGrpSpPr/>
        <p:nvPr/>
      </p:nvGrpSpPr>
      <p:grpSpPr>
        <a:xfrm>
          <a:off x="0" y="0"/>
          <a:ext cx="0" cy="0"/>
          <a:chOff x="0" y="0"/>
          <a:chExt cx="0" cy="0"/>
        </a:xfrm>
      </p:grpSpPr>
      <p:grpSp>
        <p:nvGrpSpPr>
          <p:cNvPr id="290" name="Google Shape;290;p14"/>
          <p:cNvGrpSpPr/>
          <p:nvPr/>
        </p:nvGrpSpPr>
        <p:grpSpPr>
          <a:xfrm>
            <a:off x="5511937" y="227671"/>
            <a:ext cx="2918495" cy="251400"/>
            <a:chOff x="5511937" y="227671"/>
            <a:chExt cx="2918495" cy="251400"/>
          </a:xfrm>
        </p:grpSpPr>
        <p:sp>
          <p:nvSpPr>
            <p:cNvPr id="291" name="Google Shape;291;p14"/>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14"/>
            <p:cNvGrpSpPr/>
            <p:nvPr/>
          </p:nvGrpSpPr>
          <p:grpSpPr>
            <a:xfrm>
              <a:off x="8107044" y="247440"/>
              <a:ext cx="323388" cy="211832"/>
              <a:chOff x="7981350" y="540875"/>
              <a:chExt cx="445500" cy="291779"/>
            </a:xfrm>
          </p:grpSpPr>
          <p:sp>
            <p:nvSpPr>
              <p:cNvPr id="293" name="Google Shape;293;p14"/>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4"/>
            <p:cNvGrpSpPr/>
            <p:nvPr/>
          </p:nvGrpSpPr>
          <p:grpSpPr>
            <a:xfrm>
              <a:off x="7742331" y="283445"/>
              <a:ext cx="146689" cy="139689"/>
              <a:chOff x="590233" y="2668119"/>
              <a:chExt cx="56685" cy="54487"/>
            </a:xfrm>
          </p:grpSpPr>
          <p:sp>
            <p:nvSpPr>
              <p:cNvPr id="297" name="Google Shape;297;p14"/>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 name="Google Shape;299;p14"/>
          <p:cNvSpPr txBox="1">
            <a:spLocks noGrp="1"/>
          </p:cNvSpPr>
          <p:nvPr>
            <p:ph type="title"/>
          </p:nvPr>
        </p:nvSpPr>
        <p:spPr>
          <a:xfrm>
            <a:off x="3239800" y="1068116"/>
            <a:ext cx="4119600" cy="162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4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0" name="Google Shape;300;p14"/>
          <p:cNvSpPr txBox="1">
            <a:spLocks noGrp="1"/>
          </p:cNvSpPr>
          <p:nvPr>
            <p:ph type="subTitle" idx="1"/>
          </p:nvPr>
        </p:nvSpPr>
        <p:spPr>
          <a:xfrm>
            <a:off x="3121025" y="2226264"/>
            <a:ext cx="43572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1" name="Google Shape;301;p14"/>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304" name="Google Shape;304;p14"/>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305" name="Google Shape;305;p14"/>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306" name="Google Shape;306;p14"/>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307" name="Google Shape;307;p14"/>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14"/>
          <p:cNvGrpSpPr/>
          <p:nvPr/>
        </p:nvGrpSpPr>
        <p:grpSpPr>
          <a:xfrm>
            <a:off x="6878094" y="4599628"/>
            <a:ext cx="95765" cy="95765"/>
            <a:chOff x="5925100" y="2102500"/>
            <a:chExt cx="372625" cy="372625"/>
          </a:xfrm>
        </p:grpSpPr>
        <p:sp>
          <p:nvSpPr>
            <p:cNvPr id="309" name="Google Shape;309;p14"/>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4"/>
          <p:cNvGrpSpPr/>
          <p:nvPr/>
        </p:nvGrpSpPr>
        <p:grpSpPr>
          <a:xfrm>
            <a:off x="5623324" y="4522157"/>
            <a:ext cx="251415" cy="251415"/>
            <a:chOff x="5664289" y="4604097"/>
            <a:chExt cx="302399" cy="302399"/>
          </a:xfrm>
        </p:grpSpPr>
        <p:sp>
          <p:nvSpPr>
            <p:cNvPr id="313" name="Google Shape;313;p14"/>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15"/>
        <p:cNvGrpSpPr/>
        <p:nvPr/>
      </p:nvGrpSpPr>
      <p:grpSpPr>
        <a:xfrm>
          <a:off x="0" y="0"/>
          <a:ext cx="0" cy="0"/>
          <a:chOff x="0" y="0"/>
          <a:chExt cx="0" cy="0"/>
        </a:xfrm>
      </p:grpSpPr>
      <p:grpSp>
        <p:nvGrpSpPr>
          <p:cNvPr id="316" name="Google Shape;316;p15"/>
          <p:cNvGrpSpPr/>
          <p:nvPr/>
        </p:nvGrpSpPr>
        <p:grpSpPr>
          <a:xfrm>
            <a:off x="5511937" y="227671"/>
            <a:ext cx="2918495" cy="251400"/>
            <a:chOff x="5511937" y="227671"/>
            <a:chExt cx="2918495" cy="251400"/>
          </a:xfrm>
        </p:grpSpPr>
        <p:sp>
          <p:nvSpPr>
            <p:cNvPr id="317" name="Google Shape;317;p15"/>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15"/>
            <p:cNvGrpSpPr/>
            <p:nvPr/>
          </p:nvGrpSpPr>
          <p:grpSpPr>
            <a:xfrm>
              <a:off x="8107044" y="247440"/>
              <a:ext cx="323388" cy="211832"/>
              <a:chOff x="7981350" y="540875"/>
              <a:chExt cx="445500" cy="291779"/>
            </a:xfrm>
          </p:grpSpPr>
          <p:sp>
            <p:nvSpPr>
              <p:cNvPr id="319" name="Google Shape;319;p15"/>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5"/>
            <p:cNvGrpSpPr/>
            <p:nvPr/>
          </p:nvGrpSpPr>
          <p:grpSpPr>
            <a:xfrm>
              <a:off x="7742331" y="283445"/>
              <a:ext cx="146689" cy="139689"/>
              <a:chOff x="590233" y="2668119"/>
              <a:chExt cx="56685" cy="54487"/>
            </a:xfrm>
          </p:grpSpPr>
          <p:sp>
            <p:nvSpPr>
              <p:cNvPr id="323" name="Google Shape;323;p15"/>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5" name="Google Shape;325;p15"/>
          <p:cNvSpPr txBox="1">
            <a:spLocks noGrp="1"/>
          </p:cNvSpPr>
          <p:nvPr>
            <p:ph type="title"/>
          </p:nvPr>
        </p:nvSpPr>
        <p:spPr>
          <a:xfrm>
            <a:off x="3119525" y="2719281"/>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26" name="Google Shape;326;p15"/>
          <p:cNvSpPr txBox="1">
            <a:spLocks noGrp="1"/>
          </p:cNvSpPr>
          <p:nvPr>
            <p:ph type="subTitle" idx="1"/>
          </p:nvPr>
        </p:nvSpPr>
        <p:spPr>
          <a:xfrm>
            <a:off x="3119525" y="1435119"/>
            <a:ext cx="43602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16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327" name="Google Shape;327;p15"/>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330" name="Google Shape;330;p15"/>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331" name="Google Shape;331;p15"/>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332" name="Google Shape;332;p15"/>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333" name="Google Shape;333;p15"/>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15"/>
          <p:cNvGrpSpPr/>
          <p:nvPr/>
        </p:nvGrpSpPr>
        <p:grpSpPr>
          <a:xfrm>
            <a:off x="6878094" y="4599628"/>
            <a:ext cx="95765" cy="95765"/>
            <a:chOff x="5925100" y="2102500"/>
            <a:chExt cx="372625" cy="372625"/>
          </a:xfrm>
        </p:grpSpPr>
        <p:sp>
          <p:nvSpPr>
            <p:cNvPr id="335" name="Google Shape;335;p15"/>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5"/>
          <p:cNvGrpSpPr/>
          <p:nvPr/>
        </p:nvGrpSpPr>
        <p:grpSpPr>
          <a:xfrm>
            <a:off x="5623324" y="4522157"/>
            <a:ext cx="251415" cy="251415"/>
            <a:chOff x="5664289" y="4604097"/>
            <a:chExt cx="302399" cy="302399"/>
          </a:xfrm>
        </p:grpSpPr>
        <p:sp>
          <p:nvSpPr>
            <p:cNvPr id="339" name="Google Shape;339;p15"/>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41"/>
        <p:cNvGrpSpPr/>
        <p:nvPr/>
      </p:nvGrpSpPr>
      <p:grpSpPr>
        <a:xfrm>
          <a:off x="0" y="0"/>
          <a:ext cx="0" cy="0"/>
          <a:chOff x="0" y="0"/>
          <a:chExt cx="0" cy="0"/>
        </a:xfrm>
      </p:grpSpPr>
      <p:grpSp>
        <p:nvGrpSpPr>
          <p:cNvPr id="342" name="Google Shape;342;p16"/>
          <p:cNvGrpSpPr/>
          <p:nvPr/>
        </p:nvGrpSpPr>
        <p:grpSpPr>
          <a:xfrm>
            <a:off x="5511937" y="227671"/>
            <a:ext cx="2918495" cy="251400"/>
            <a:chOff x="5511937" y="227671"/>
            <a:chExt cx="2918495" cy="251400"/>
          </a:xfrm>
        </p:grpSpPr>
        <p:sp>
          <p:nvSpPr>
            <p:cNvPr id="343" name="Google Shape;343;p16"/>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6"/>
            <p:cNvGrpSpPr/>
            <p:nvPr/>
          </p:nvGrpSpPr>
          <p:grpSpPr>
            <a:xfrm>
              <a:off x="8107044" y="247440"/>
              <a:ext cx="323388" cy="211832"/>
              <a:chOff x="7981350" y="540875"/>
              <a:chExt cx="445500" cy="291779"/>
            </a:xfrm>
          </p:grpSpPr>
          <p:sp>
            <p:nvSpPr>
              <p:cNvPr id="345" name="Google Shape;345;p16"/>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6"/>
            <p:cNvGrpSpPr/>
            <p:nvPr/>
          </p:nvGrpSpPr>
          <p:grpSpPr>
            <a:xfrm>
              <a:off x="7742331" y="283445"/>
              <a:ext cx="146689" cy="139689"/>
              <a:chOff x="590233" y="2668119"/>
              <a:chExt cx="56685" cy="54487"/>
            </a:xfrm>
          </p:grpSpPr>
          <p:sp>
            <p:nvSpPr>
              <p:cNvPr id="349" name="Google Shape;349;p16"/>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16"/>
          <p:cNvSpPr txBox="1">
            <a:spLocks noGrp="1"/>
          </p:cNvSpPr>
          <p:nvPr>
            <p:ph type="title"/>
          </p:nvPr>
        </p:nvSpPr>
        <p:spPr>
          <a:xfrm>
            <a:off x="2391125" y="964400"/>
            <a:ext cx="2908500" cy="1824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2" name="Google Shape;352;p16"/>
          <p:cNvSpPr txBox="1">
            <a:spLocks noGrp="1"/>
          </p:cNvSpPr>
          <p:nvPr>
            <p:ph type="subTitle" idx="1"/>
          </p:nvPr>
        </p:nvSpPr>
        <p:spPr>
          <a:xfrm>
            <a:off x="2391125" y="2789200"/>
            <a:ext cx="29085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3" name="Google Shape;353;p16"/>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356" name="Google Shape;356;p16"/>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357" name="Google Shape;357;p16"/>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358" name="Google Shape;358;p16"/>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359" name="Google Shape;359;p16"/>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16"/>
          <p:cNvGrpSpPr/>
          <p:nvPr/>
        </p:nvGrpSpPr>
        <p:grpSpPr>
          <a:xfrm>
            <a:off x="6878094" y="4599628"/>
            <a:ext cx="95765" cy="95765"/>
            <a:chOff x="5925100" y="2102500"/>
            <a:chExt cx="372625" cy="372625"/>
          </a:xfrm>
        </p:grpSpPr>
        <p:sp>
          <p:nvSpPr>
            <p:cNvPr id="361" name="Google Shape;361;p16"/>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6"/>
          <p:cNvGrpSpPr/>
          <p:nvPr/>
        </p:nvGrpSpPr>
        <p:grpSpPr>
          <a:xfrm>
            <a:off x="5623324" y="4522157"/>
            <a:ext cx="251415" cy="251415"/>
            <a:chOff x="5664289" y="4604097"/>
            <a:chExt cx="302399" cy="302399"/>
          </a:xfrm>
        </p:grpSpPr>
        <p:sp>
          <p:nvSpPr>
            <p:cNvPr id="365" name="Google Shape;365;p16"/>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367"/>
        <p:cNvGrpSpPr/>
        <p:nvPr/>
      </p:nvGrpSpPr>
      <p:grpSpPr>
        <a:xfrm>
          <a:off x="0" y="0"/>
          <a:ext cx="0" cy="0"/>
          <a:chOff x="0" y="0"/>
          <a:chExt cx="0" cy="0"/>
        </a:xfrm>
      </p:grpSpPr>
      <p:grpSp>
        <p:nvGrpSpPr>
          <p:cNvPr id="368" name="Google Shape;368;p17"/>
          <p:cNvGrpSpPr/>
          <p:nvPr/>
        </p:nvGrpSpPr>
        <p:grpSpPr>
          <a:xfrm>
            <a:off x="5511937" y="227671"/>
            <a:ext cx="2918495" cy="251400"/>
            <a:chOff x="5511937" y="227671"/>
            <a:chExt cx="2918495" cy="251400"/>
          </a:xfrm>
        </p:grpSpPr>
        <p:sp>
          <p:nvSpPr>
            <p:cNvPr id="369" name="Google Shape;369;p17"/>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7"/>
            <p:cNvGrpSpPr/>
            <p:nvPr/>
          </p:nvGrpSpPr>
          <p:grpSpPr>
            <a:xfrm>
              <a:off x="8107044" y="247440"/>
              <a:ext cx="323388" cy="211832"/>
              <a:chOff x="7981350" y="540875"/>
              <a:chExt cx="445500" cy="291779"/>
            </a:xfrm>
          </p:grpSpPr>
          <p:sp>
            <p:nvSpPr>
              <p:cNvPr id="371" name="Google Shape;371;p17"/>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7"/>
            <p:cNvGrpSpPr/>
            <p:nvPr/>
          </p:nvGrpSpPr>
          <p:grpSpPr>
            <a:xfrm>
              <a:off x="7742331" y="283445"/>
              <a:ext cx="146689" cy="139689"/>
              <a:chOff x="590233" y="2668119"/>
              <a:chExt cx="56685" cy="54487"/>
            </a:xfrm>
          </p:grpSpPr>
          <p:sp>
            <p:nvSpPr>
              <p:cNvPr id="375" name="Google Shape;375;p17"/>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17"/>
          <p:cNvSpPr txBox="1">
            <a:spLocks noGrp="1"/>
          </p:cNvSpPr>
          <p:nvPr>
            <p:ph type="title"/>
          </p:nvPr>
        </p:nvSpPr>
        <p:spPr>
          <a:xfrm>
            <a:off x="5299625" y="1558125"/>
            <a:ext cx="2908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8" name="Google Shape;378;p17"/>
          <p:cNvSpPr txBox="1">
            <a:spLocks noGrp="1"/>
          </p:cNvSpPr>
          <p:nvPr>
            <p:ph type="subTitle" idx="1"/>
          </p:nvPr>
        </p:nvSpPr>
        <p:spPr>
          <a:xfrm>
            <a:off x="5299625" y="2130825"/>
            <a:ext cx="2908500" cy="122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9" name="Google Shape;379;p17"/>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382" name="Google Shape;382;p17"/>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383" name="Google Shape;383;p17"/>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384" name="Google Shape;384;p17"/>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385" name="Google Shape;385;p17"/>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7"/>
          <p:cNvGrpSpPr/>
          <p:nvPr/>
        </p:nvGrpSpPr>
        <p:grpSpPr>
          <a:xfrm>
            <a:off x="6878094" y="4599628"/>
            <a:ext cx="95765" cy="95765"/>
            <a:chOff x="5925100" y="2102500"/>
            <a:chExt cx="372625" cy="372625"/>
          </a:xfrm>
        </p:grpSpPr>
        <p:sp>
          <p:nvSpPr>
            <p:cNvPr id="387" name="Google Shape;387;p17"/>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7"/>
          <p:cNvGrpSpPr/>
          <p:nvPr/>
        </p:nvGrpSpPr>
        <p:grpSpPr>
          <a:xfrm>
            <a:off x="5623324" y="4522157"/>
            <a:ext cx="251415" cy="251415"/>
            <a:chOff x="5664289" y="4604097"/>
            <a:chExt cx="302399" cy="302399"/>
          </a:xfrm>
        </p:grpSpPr>
        <p:sp>
          <p:nvSpPr>
            <p:cNvPr id="391" name="Google Shape;391;p17"/>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393"/>
        <p:cNvGrpSpPr/>
        <p:nvPr/>
      </p:nvGrpSpPr>
      <p:grpSpPr>
        <a:xfrm>
          <a:off x="0" y="0"/>
          <a:ext cx="0" cy="0"/>
          <a:chOff x="0" y="0"/>
          <a:chExt cx="0" cy="0"/>
        </a:xfrm>
      </p:grpSpPr>
      <p:grpSp>
        <p:nvGrpSpPr>
          <p:cNvPr id="394" name="Google Shape;394;p18"/>
          <p:cNvGrpSpPr/>
          <p:nvPr/>
        </p:nvGrpSpPr>
        <p:grpSpPr>
          <a:xfrm>
            <a:off x="5511937" y="227671"/>
            <a:ext cx="2918495" cy="251400"/>
            <a:chOff x="5511937" y="227671"/>
            <a:chExt cx="2918495" cy="251400"/>
          </a:xfrm>
        </p:grpSpPr>
        <p:sp>
          <p:nvSpPr>
            <p:cNvPr id="395" name="Google Shape;395;p18"/>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8"/>
            <p:cNvGrpSpPr/>
            <p:nvPr/>
          </p:nvGrpSpPr>
          <p:grpSpPr>
            <a:xfrm>
              <a:off x="8107044" y="247440"/>
              <a:ext cx="323388" cy="211832"/>
              <a:chOff x="7981350" y="540875"/>
              <a:chExt cx="445500" cy="291779"/>
            </a:xfrm>
          </p:grpSpPr>
          <p:sp>
            <p:nvSpPr>
              <p:cNvPr id="397" name="Google Shape;397;p18"/>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8"/>
            <p:cNvGrpSpPr/>
            <p:nvPr/>
          </p:nvGrpSpPr>
          <p:grpSpPr>
            <a:xfrm>
              <a:off x="7742331" y="283445"/>
              <a:ext cx="146689" cy="139689"/>
              <a:chOff x="590233" y="2668119"/>
              <a:chExt cx="56685" cy="54487"/>
            </a:xfrm>
          </p:grpSpPr>
          <p:sp>
            <p:nvSpPr>
              <p:cNvPr id="401" name="Google Shape;401;p18"/>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3" name="Google Shape;403;p18"/>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4" name="Google Shape;404;p18"/>
          <p:cNvSpPr txBox="1">
            <a:spLocks noGrp="1"/>
          </p:cNvSpPr>
          <p:nvPr>
            <p:ph type="title" idx="2"/>
          </p:nvPr>
        </p:nvSpPr>
        <p:spPr>
          <a:xfrm>
            <a:off x="2938607" y="29480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18"/>
          <p:cNvSpPr txBox="1">
            <a:spLocks noGrp="1"/>
          </p:cNvSpPr>
          <p:nvPr>
            <p:ph type="subTitle" idx="1"/>
          </p:nvPr>
        </p:nvSpPr>
        <p:spPr>
          <a:xfrm>
            <a:off x="2938600" y="3435675"/>
            <a:ext cx="2175300" cy="6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6" name="Google Shape;406;p18"/>
          <p:cNvSpPr txBox="1">
            <a:spLocks noGrp="1"/>
          </p:cNvSpPr>
          <p:nvPr>
            <p:ph type="title" idx="3"/>
          </p:nvPr>
        </p:nvSpPr>
        <p:spPr>
          <a:xfrm>
            <a:off x="5485333" y="29480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18"/>
          <p:cNvSpPr txBox="1">
            <a:spLocks noGrp="1"/>
          </p:cNvSpPr>
          <p:nvPr>
            <p:ph type="subTitle" idx="4"/>
          </p:nvPr>
        </p:nvSpPr>
        <p:spPr>
          <a:xfrm>
            <a:off x="5485326" y="3435675"/>
            <a:ext cx="2175300" cy="6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8" name="Google Shape;408;p18"/>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411" name="Google Shape;411;p18"/>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412" name="Google Shape;412;p18"/>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413" name="Google Shape;413;p18"/>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414" name="Google Shape;414;p18"/>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18"/>
          <p:cNvGrpSpPr/>
          <p:nvPr/>
        </p:nvGrpSpPr>
        <p:grpSpPr>
          <a:xfrm>
            <a:off x="6878094" y="4599628"/>
            <a:ext cx="95765" cy="95765"/>
            <a:chOff x="5925100" y="2102500"/>
            <a:chExt cx="372625" cy="372625"/>
          </a:xfrm>
        </p:grpSpPr>
        <p:sp>
          <p:nvSpPr>
            <p:cNvPr id="416" name="Google Shape;416;p18"/>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8"/>
          <p:cNvGrpSpPr/>
          <p:nvPr/>
        </p:nvGrpSpPr>
        <p:grpSpPr>
          <a:xfrm>
            <a:off x="5623324" y="4522157"/>
            <a:ext cx="251415" cy="251415"/>
            <a:chOff x="5664289" y="4604097"/>
            <a:chExt cx="302399" cy="302399"/>
          </a:xfrm>
        </p:grpSpPr>
        <p:sp>
          <p:nvSpPr>
            <p:cNvPr id="420" name="Google Shape;420;p18"/>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6_1_1">
    <p:spTree>
      <p:nvGrpSpPr>
        <p:cNvPr id="1" name="Shape 422"/>
        <p:cNvGrpSpPr/>
        <p:nvPr/>
      </p:nvGrpSpPr>
      <p:grpSpPr>
        <a:xfrm>
          <a:off x="0" y="0"/>
          <a:ext cx="0" cy="0"/>
          <a:chOff x="0" y="0"/>
          <a:chExt cx="0" cy="0"/>
        </a:xfrm>
      </p:grpSpPr>
      <p:grpSp>
        <p:nvGrpSpPr>
          <p:cNvPr id="423" name="Google Shape;423;p19"/>
          <p:cNvGrpSpPr/>
          <p:nvPr/>
        </p:nvGrpSpPr>
        <p:grpSpPr>
          <a:xfrm>
            <a:off x="5511937" y="227671"/>
            <a:ext cx="2918495" cy="251400"/>
            <a:chOff x="5511937" y="227671"/>
            <a:chExt cx="2918495" cy="251400"/>
          </a:xfrm>
        </p:grpSpPr>
        <p:sp>
          <p:nvSpPr>
            <p:cNvPr id="424" name="Google Shape;424;p19"/>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19"/>
            <p:cNvGrpSpPr/>
            <p:nvPr/>
          </p:nvGrpSpPr>
          <p:grpSpPr>
            <a:xfrm>
              <a:off x="8107044" y="247440"/>
              <a:ext cx="323388" cy="211832"/>
              <a:chOff x="7981350" y="540875"/>
              <a:chExt cx="445500" cy="291779"/>
            </a:xfrm>
          </p:grpSpPr>
          <p:sp>
            <p:nvSpPr>
              <p:cNvPr id="426" name="Google Shape;426;p19"/>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9"/>
            <p:cNvGrpSpPr/>
            <p:nvPr/>
          </p:nvGrpSpPr>
          <p:grpSpPr>
            <a:xfrm>
              <a:off x="7742331" y="283445"/>
              <a:ext cx="146689" cy="139689"/>
              <a:chOff x="590233" y="2668119"/>
              <a:chExt cx="56685" cy="54487"/>
            </a:xfrm>
          </p:grpSpPr>
          <p:sp>
            <p:nvSpPr>
              <p:cNvPr id="430" name="Google Shape;430;p19"/>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2" name="Google Shape;432;p19"/>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3" name="Google Shape;433;p19"/>
          <p:cNvSpPr txBox="1">
            <a:spLocks noGrp="1"/>
          </p:cNvSpPr>
          <p:nvPr>
            <p:ph type="title" idx="2"/>
          </p:nvPr>
        </p:nvSpPr>
        <p:spPr>
          <a:xfrm>
            <a:off x="2391125" y="3151575"/>
            <a:ext cx="1883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4" name="Google Shape;434;p19"/>
          <p:cNvSpPr txBox="1">
            <a:spLocks noGrp="1"/>
          </p:cNvSpPr>
          <p:nvPr>
            <p:ph type="subTitle" idx="1"/>
          </p:nvPr>
        </p:nvSpPr>
        <p:spPr>
          <a:xfrm>
            <a:off x="2391125" y="3486800"/>
            <a:ext cx="1883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5" name="Google Shape;435;p19"/>
          <p:cNvSpPr txBox="1">
            <a:spLocks noGrp="1"/>
          </p:cNvSpPr>
          <p:nvPr>
            <p:ph type="title" idx="3"/>
          </p:nvPr>
        </p:nvSpPr>
        <p:spPr>
          <a:xfrm>
            <a:off x="4357102" y="3151575"/>
            <a:ext cx="1883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6" name="Google Shape;436;p19"/>
          <p:cNvSpPr txBox="1">
            <a:spLocks noGrp="1"/>
          </p:cNvSpPr>
          <p:nvPr>
            <p:ph type="subTitle" idx="4"/>
          </p:nvPr>
        </p:nvSpPr>
        <p:spPr>
          <a:xfrm>
            <a:off x="4357102" y="3486800"/>
            <a:ext cx="1883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7" name="Google Shape;437;p19"/>
          <p:cNvSpPr txBox="1">
            <a:spLocks noGrp="1"/>
          </p:cNvSpPr>
          <p:nvPr>
            <p:ph type="title" idx="5"/>
          </p:nvPr>
        </p:nvSpPr>
        <p:spPr>
          <a:xfrm>
            <a:off x="6323085" y="3151575"/>
            <a:ext cx="1883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19"/>
          <p:cNvSpPr txBox="1">
            <a:spLocks noGrp="1"/>
          </p:cNvSpPr>
          <p:nvPr>
            <p:ph type="subTitle" idx="6"/>
          </p:nvPr>
        </p:nvSpPr>
        <p:spPr>
          <a:xfrm>
            <a:off x="6323085" y="3486800"/>
            <a:ext cx="1883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9" name="Google Shape;439;p19"/>
          <p:cNvSpPr txBox="1">
            <a:spLocks noGrp="1"/>
          </p:cNvSpPr>
          <p:nvPr>
            <p:ph type="title" idx="7" hasCustomPrompt="1"/>
          </p:nvPr>
        </p:nvSpPr>
        <p:spPr>
          <a:xfrm>
            <a:off x="2894825" y="1301958"/>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40" name="Google Shape;440;p19"/>
          <p:cNvSpPr txBox="1">
            <a:spLocks noGrp="1"/>
          </p:cNvSpPr>
          <p:nvPr>
            <p:ph type="title" idx="8" hasCustomPrompt="1"/>
          </p:nvPr>
        </p:nvSpPr>
        <p:spPr>
          <a:xfrm>
            <a:off x="4860802" y="1301961"/>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41" name="Google Shape;441;p19"/>
          <p:cNvSpPr txBox="1">
            <a:spLocks noGrp="1"/>
          </p:cNvSpPr>
          <p:nvPr>
            <p:ph type="title" idx="9" hasCustomPrompt="1"/>
          </p:nvPr>
        </p:nvSpPr>
        <p:spPr>
          <a:xfrm>
            <a:off x="6826785" y="1301961"/>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42" name="Google Shape;442;p19"/>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445" name="Google Shape;445;p19"/>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446" name="Google Shape;446;p19"/>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447" name="Google Shape;447;p19"/>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448" name="Google Shape;448;p19"/>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19"/>
          <p:cNvGrpSpPr/>
          <p:nvPr/>
        </p:nvGrpSpPr>
        <p:grpSpPr>
          <a:xfrm>
            <a:off x="6878094" y="4599628"/>
            <a:ext cx="95765" cy="95765"/>
            <a:chOff x="5925100" y="2102500"/>
            <a:chExt cx="372625" cy="372625"/>
          </a:xfrm>
        </p:grpSpPr>
        <p:sp>
          <p:nvSpPr>
            <p:cNvPr id="450" name="Google Shape;450;p19"/>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19"/>
          <p:cNvGrpSpPr/>
          <p:nvPr/>
        </p:nvGrpSpPr>
        <p:grpSpPr>
          <a:xfrm>
            <a:off x="5623324" y="4522157"/>
            <a:ext cx="251415" cy="251415"/>
            <a:chOff x="5664289" y="4604097"/>
            <a:chExt cx="302399" cy="302399"/>
          </a:xfrm>
        </p:grpSpPr>
        <p:sp>
          <p:nvSpPr>
            <p:cNvPr id="454" name="Google Shape;454;p19"/>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6_1_1_2">
    <p:spTree>
      <p:nvGrpSpPr>
        <p:cNvPr id="1" name="Shape 456"/>
        <p:cNvGrpSpPr/>
        <p:nvPr/>
      </p:nvGrpSpPr>
      <p:grpSpPr>
        <a:xfrm>
          <a:off x="0" y="0"/>
          <a:ext cx="0" cy="0"/>
          <a:chOff x="0" y="0"/>
          <a:chExt cx="0" cy="0"/>
        </a:xfrm>
      </p:grpSpPr>
      <p:grpSp>
        <p:nvGrpSpPr>
          <p:cNvPr id="457" name="Google Shape;457;p20"/>
          <p:cNvGrpSpPr/>
          <p:nvPr/>
        </p:nvGrpSpPr>
        <p:grpSpPr>
          <a:xfrm>
            <a:off x="5511937" y="227671"/>
            <a:ext cx="2918495" cy="251400"/>
            <a:chOff x="5511937" y="227671"/>
            <a:chExt cx="2918495" cy="251400"/>
          </a:xfrm>
        </p:grpSpPr>
        <p:sp>
          <p:nvSpPr>
            <p:cNvPr id="458" name="Google Shape;458;p20"/>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0"/>
            <p:cNvGrpSpPr/>
            <p:nvPr/>
          </p:nvGrpSpPr>
          <p:grpSpPr>
            <a:xfrm>
              <a:off x="8107044" y="247440"/>
              <a:ext cx="323388" cy="211832"/>
              <a:chOff x="7981350" y="540875"/>
              <a:chExt cx="445500" cy="291779"/>
            </a:xfrm>
          </p:grpSpPr>
          <p:sp>
            <p:nvSpPr>
              <p:cNvPr id="460" name="Google Shape;460;p20"/>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0"/>
            <p:cNvGrpSpPr/>
            <p:nvPr/>
          </p:nvGrpSpPr>
          <p:grpSpPr>
            <a:xfrm>
              <a:off x="7742331" y="283445"/>
              <a:ext cx="146689" cy="139689"/>
              <a:chOff x="590233" y="2668119"/>
              <a:chExt cx="56685" cy="54487"/>
            </a:xfrm>
          </p:grpSpPr>
          <p:sp>
            <p:nvSpPr>
              <p:cNvPr id="464" name="Google Shape;464;p20"/>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6" name="Google Shape;466;p20"/>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20"/>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470" name="Google Shape;470;p20"/>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471" name="Google Shape;471;p20"/>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472" name="Google Shape;472;p20"/>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473" name="Google Shape;473;p20"/>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0"/>
          <p:cNvGrpSpPr/>
          <p:nvPr/>
        </p:nvGrpSpPr>
        <p:grpSpPr>
          <a:xfrm>
            <a:off x="6878094" y="4599628"/>
            <a:ext cx="95765" cy="95765"/>
            <a:chOff x="5925100" y="2102500"/>
            <a:chExt cx="372625" cy="372625"/>
          </a:xfrm>
        </p:grpSpPr>
        <p:sp>
          <p:nvSpPr>
            <p:cNvPr id="475" name="Google Shape;475;p20"/>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0"/>
          <p:cNvGrpSpPr/>
          <p:nvPr/>
        </p:nvGrpSpPr>
        <p:grpSpPr>
          <a:xfrm>
            <a:off x="5623324" y="4522157"/>
            <a:ext cx="251415" cy="251415"/>
            <a:chOff x="5664289" y="4604097"/>
            <a:chExt cx="302399" cy="302399"/>
          </a:xfrm>
        </p:grpSpPr>
        <p:sp>
          <p:nvSpPr>
            <p:cNvPr id="479" name="Google Shape;479;p20"/>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0"/>
          <p:cNvSpPr txBox="1">
            <a:spLocks noGrp="1"/>
          </p:cNvSpPr>
          <p:nvPr>
            <p:ph type="title" idx="2"/>
          </p:nvPr>
        </p:nvSpPr>
        <p:spPr>
          <a:xfrm>
            <a:off x="3183775" y="1212954"/>
            <a:ext cx="15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2" name="Google Shape;482;p20"/>
          <p:cNvSpPr txBox="1">
            <a:spLocks noGrp="1"/>
          </p:cNvSpPr>
          <p:nvPr>
            <p:ph type="subTitle" idx="1"/>
          </p:nvPr>
        </p:nvSpPr>
        <p:spPr>
          <a:xfrm>
            <a:off x="3272725" y="1587375"/>
            <a:ext cx="13701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3" name="Google Shape;483;p20"/>
          <p:cNvSpPr txBox="1">
            <a:spLocks noGrp="1"/>
          </p:cNvSpPr>
          <p:nvPr>
            <p:ph type="title" idx="3"/>
          </p:nvPr>
        </p:nvSpPr>
        <p:spPr>
          <a:xfrm>
            <a:off x="5867456" y="1212954"/>
            <a:ext cx="15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4" name="Google Shape;484;p20"/>
          <p:cNvSpPr txBox="1">
            <a:spLocks noGrp="1"/>
          </p:cNvSpPr>
          <p:nvPr>
            <p:ph type="subTitle" idx="4"/>
          </p:nvPr>
        </p:nvSpPr>
        <p:spPr>
          <a:xfrm>
            <a:off x="5956406" y="1587375"/>
            <a:ext cx="13701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20"/>
          <p:cNvSpPr txBox="1">
            <a:spLocks noGrp="1"/>
          </p:cNvSpPr>
          <p:nvPr>
            <p:ph type="title" idx="5" hasCustomPrompt="1"/>
          </p:nvPr>
        </p:nvSpPr>
        <p:spPr>
          <a:xfrm>
            <a:off x="3519775" y="2975658"/>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86" name="Google Shape;486;p20"/>
          <p:cNvSpPr txBox="1">
            <a:spLocks noGrp="1"/>
          </p:cNvSpPr>
          <p:nvPr>
            <p:ph type="title" idx="6" hasCustomPrompt="1"/>
          </p:nvPr>
        </p:nvSpPr>
        <p:spPr>
          <a:xfrm>
            <a:off x="6203463" y="2975675"/>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grpSp>
        <p:nvGrpSpPr>
          <p:cNvPr id="35" name="Google Shape;35;p3"/>
          <p:cNvGrpSpPr/>
          <p:nvPr/>
        </p:nvGrpSpPr>
        <p:grpSpPr>
          <a:xfrm>
            <a:off x="5511937" y="227671"/>
            <a:ext cx="2918495" cy="251400"/>
            <a:chOff x="5511937" y="227671"/>
            <a:chExt cx="2918495" cy="251400"/>
          </a:xfrm>
        </p:grpSpPr>
        <p:sp>
          <p:nvSpPr>
            <p:cNvPr id="36" name="Google Shape;36;p3"/>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8107044" y="247440"/>
              <a:ext cx="323388" cy="211832"/>
              <a:chOff x="7981350" y="540875"/>
              <a:chExt cx="445500" cy="291779"/>
            </a:xfrm>
          </p:grpSpPr>
          <p:sp>
            <p:nvSpPr>
              <p:cNvPr id="38" name="Google Shape;38;p3"/>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7742331" y="283445"/>
              <a:ext cx="146689" cy="139689"/>
              <a:chOff x="590233" y="2668119"/>
              <a:chExt cx="56685" cy="54487"/>
            </a:xfrm>
          </p:grpSpPr>
          <p:sp>
            <p:nvSpPr>
              <p:cNvPr id="42" name="Google Shape;42;p3"/>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44;p3"/>
          <p:cNvSpPr txBox="1">
            <a:spLocks noGrp="1"/>
          </p:cNvSpPr>
          <p:nvPr>
            <p:ph type="title"/>
          </p:nvPr>
        </p:nvSpPr>
        <p:spPr>
          <a:xfrm>
            <a:off x="2673275" y="2575625"/>
            <a:ext cx="5252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title" idx="2" hasCustomPrompt="1"/>
          </p:nvPr>
        </p:nvSpPr>
        <p:spPr>
          <a:xfrm>
            <a:off x="4567625" y="1422725"/>
            <a:ext cx="146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 name="Google Shape;46;p3"/>
          <p:cNvSpPr txBox="1">
            <a:spLocks noGrp="1"/>
          </p:cNvSpPr>
          <p:nvPr>
            <p:ph type="subTitle" idx="1"/>
          </p:nvPr>
        </p:nvSpPr>
        <p:spPr>
          <a:xfrm>
            <a:off x="2673275" y="3352825"/>
            <a:ext cx="525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3"/>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50" name="Google Shape;50;p3"/>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51" name="Google Shape;51;p3"/>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52" name="Google Shape;52;p3"/>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53" name="Google Shape;53;p3"/>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6878094" y="4599628"/>
            <a:ext cx="95765" cy="95765"/>
            <a:chOff x="5925100" y="2102500"/>
            <a:chExt cx="372625" cy="372625"/>
          </a:xfrm>
        </p:grpSpPr>
        <p:sp>
          <p:nvSpPr>
            <p:cNvPr id="55" name="Google Shape;55;p3"/>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5623324" y="4522157"/>
            <a:ext cx="251415" cy="251415"/>
            <a:chOff x="5664289" y="4604097"/>
            <a:chExt cx="302399" cy="302399"/>
          </a:xfrm>
        </p:grpSpPr>
        <p:sp>
          <p:nvSpPr>
            <p:cNvPr id="59" name="Google Shape;59;p3"/>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6_1_1_2_1">
    <p:spTree>
      <p:nvGrpSpPr>
        <p:cNvPr id="1" name="Shape 487"/>
        <p:cNvGrpSpPr/>
        <p:nvPr/>
      </p:nvGrpSpPr>
      <p:grpSpPr>
        <a:xfrm>
          <a:off x="0" y="0"/>
          <a:ext cx="0" cy="0"/>
          <a:chOff x="0" y="0"/>
          <a:chExt cx="0" cy="0"/>
        </a:xfrm>
      </p:grpSpPr>
      <p:grpSp>
        <p:nvGrpSpPr>
          <p:cNvPr id="488" name="Google Shape;488;p21"/>
          <p:cNvGrpSpPr/>
          <p:nvPr/>
        </p:nvGrpSpPr>
        <p:grpSpPr>
          <a:xfrm>
            <a:off x="5511937" y="227671"/>
            <a:ext cx="2918495" cy="251400"/>
            <a:chOff x="5511937" y="227671"/>
            <a:chExt cx="2918495" cy="251400"/>
          </a:xfrm>
        </p:grpSpPr>
        <p:sp>
          <p:nvSpPr>
            <p:cNvPr id="489" name="Google Shape;489;p21"/>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1"/>
            <p:cNvGrpSpPr/>
            <p:nvPr/>
          </p:nvGrpSpPr>
          <p:grpSpPr>
            <a:xfrm>
              <a:off x="8107044" y="247440"/>
              <a:ext cx="323388" cy="211832"/>
              <a:chOff x="7981350" y="540875"/>
              <a:chExt cx="445500" cy="291779"/>
            </a:xfrm>
          </p:grpSpPr>
          <p:sp>
            <p:nvSpPr>
              <p:cNvPr id="491" name="Google Shape;491;p21"/>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21"/>
            <p:cNvGrpSpPr/>
            <p:nvPr/>
          </p:nvGrpSpPr>
          <p:grpSpPr>
            <a:xfrm>
              <a:off x="7742331" y="283445"/>
              <a:ext cx="146689" cy="139689"/>
              <a:chOff x="590233" y="2668119"/>
              <a:chExt cx="56685" cy="54487"/>
            </a:xfrm>
          </p:grpSpPr>
          <p:sp>
            <p:nvSpPr>
              <p:cNvPr id="495" name="Google Shape;495;p21"/>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7" name="Google Shape;497;p21"/>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8" name="Google Shape;498;p21"/>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501" name="Google Shape;501;p21"/>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502" name="Google Shape;502;p21"/>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503" name="Google Shape;503;p21"/>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504" name="Google Shape;504;p21"/>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1"/>
          <p:cNvGrpSpPr/>
          <p:nvPr/>
        </p:nvGrpSpPr>
        <p:grpSpPr>
          <a:xfrm>
            <a:off x="6878094" y="4599628"/>
            <a:ext cx="95765" cy="95765"/>
            <a:chOff x="5925100" y="2102500"/>
            <a:chExt cx="372625" cy="372625"/>
          </a:xfrm>
        </p:grpSpPr>
        <p:sp>
          <p:nvSpPr>
            <p:cNvPr id="506" name="Google Shape;506;p21"/>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1"/>
          <p:cNvGrpSpPr/>
          <p:nvPr/>
        </p:nvGrpSpPr>
        <p:grpSpPr>
          <a:xfrm>
            <a:off x="5623324" y="4522157"/>
            <a:ext cx="251415" cy="251415"/>
            <a:chOff x="5664289" y="4604097"/>
            <a:chExt cx="302399" cy="302399"/>
          </a:xfrm>
        </p:grpSpPr>
        <p:sp>
          <p:nvSpPr>
            <p:cNvPr id="510" name="Google Shape;510;p21"/>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1"/>
          <p:cNvSpPr txBox="1">
            <a:spLocks noGrp="1"/>
          </p:cNvSpPr>
          <p:nvPr>
            <p:ph type="title" idx="2"/>
          </p:nvPr>
        </p:nvSpPr>
        <p:spPr>
          <a:xfrm>
            <a:off x="2574763" y="2538300"/>
            <a:ext cx="15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3" name="Google Shape;513;p21"/>
          <p:cNvSpPr txBox="1">
            <a:spLocks noGrp="1"/>
          </p:cNvSpPr>
          <p:nvPr>
            <p:ph type="subTitle" idx="1"/>
          </p:nvPr>
        </p:nvSpPr>
        <p:spPr>
          <a:xfrm>
            <a:off x="2663713" y="3025925"/>
            <a:ext cx="13701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4" name="Google Shape;514;p21"/>
          <p:cNvSpPr txBox="1">
            <a:spLocks noGrp="1"/>
          </p:cNvSpPr>
          <p:nvPr>
            <p:ph type="title" idx="3"/>
          </p:nvPr>
        </p:nvSpPr>
        <p:spPr>
          <a:xfrm>
            <a:off x="4525456" y="2538300"/>
            <a:ext cx="15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5" name="Google Shape;515;p21"/>
          <p:cNvSpPr txBox="1">
            <a:spLocks noGrp="1"/>
          </p:cNvSpPr>
          <p:nvPr>
            <p:ph type="subTitle" idx="4"/>
          </p:nvPr>
        </p:nvSpPr>
        <p:spPr>
          <a:xfrm>
            <a:off x="4614406" y="3025925"/>
            <a:ext cx="13701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6" name="Google Shape;516;p21"/>
          <p:cNvSpPr txBox="1">
            <a:spLocks noGrp="1"/>
          </p:cNvSpPr>
          <p:nvPr>
            <p:ph type="title" idx="5"/>
          </p:nvPr>
        </p:nvSpPr>
        <p:spPr>
          <a:xfrm>
            <a:off x="6476119" y="2538300"/>
            <a:ext cx="15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7" name="Google Shape;517;p21"/>
          <p:cNvSpPr txBox="1">
            <a:spLocks noGrp="1"/>
          </p:cNvSpPr>
          <p:nvPr>
            <p:ph type="subTitle" idx="6"/>
          </p:nvPr>
        </p:nvSpPr>
        <p:spPr>
          <a:xfrm>
            <a:off x="6565069" y="3025925"/>
            <a:ext cx="13701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8" name="Google Shape;518;p21"/>
          <p:cNvSpPr txBox="1">
            <a:spLocks noGrp="1"/>
          </p:cNvSpPr>
          <p:nvPr>
            <p:ph type="title" idx="7" hasCustomPrompt="1"/>
          </p:nvPr>
        </p:nvSpPr>
        <p:spPr>
          <a:xfrm>
            <a:off x="2910763" y="1721608"/>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9" name="Google Shape;519;p21"/>
          <p:cNvSpPr txBox="1">
            <a:spLocks noGrp="1"/>
          </p:cNvSpPr>
          <p:nvPr>
            <p:ph type="title" idx="8" hasCustomPrompt="1"/>
          </p:nvPr>
        </p:nvSpPr>
        <p:spPr>
          <a:xfrm>
            <a:off x="4861450" y="1721611"/>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0" name="Google Shape;520;p21"/>
          <p:cNvSpPr txBox="1">
            <a:spLocks noGrp="1"/>
          </p:cNvSpPr>
          <p:nvPr>
            <p:ph type="title" idx="9" hasCustomPrompt="1"/>
          </p:nvPr>
        </p:nvSpPr>
        <p:spPr>
          <a:xfrm>
            <a:off x="6812121" y="1721611"/>
            <a:ext cx="876000" cy="48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_1_1">
    <p:spTree>
      <p:nvGrpSpPr>
        <p:cNvPr id="1" name="Shape 521"/>
        <p:cNvGrpSpPr/>
        <p:nvPr/>
      </p:nvGrpSpPr>
      <p:grpSpPr>
        <a:xfrm>
          <a:off x="0" y="0"/>
          <a:ext cx="0" cy="0"/>
          <a:chOff x="0" y="0"/>
          <a:chExt cx="0" cy="0"/>
        </a:xfrm>
      </p:grpSpPr>
      <p:grpSp>
        <p:nvGrpSpPr>
          <p:cNvPr id="522" name="Google Shape;522;p22"/>
          <p:cNvGrpSpPr/>
          <p:nvPr/>
        </p:nvGrpSpPr>
        <p:grpSpPr>
          <a:xfrm>
            <a:off x="5511937" y="227671"/>
            <a:ext cx="2918495" cy="251400"/>
            <a:chOff x="5511937" y="227671"/>
            <a:chExt cx="2918495" cy="251400"/>
          </a:xfrm>
        </p:grpSpPr>
        <p:sp>
          <p:nvSpPr>
            <p:cNvPr id="523" name="Google Shape;523;p22"/>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2"/>
            <p:cNvGrpSpPr/>
            <p:nvPr/>
          </p:nvGrpSpPr>
          <p:grpSpPr>
            <a:xfrm>
              <a:off x="8107044" y="247440"/>
              <a:ext cx="323388" cy="211832"/>
              <a:chOff x="7981350" y="540875"/>
              <a:chExt cx="445500" cy="291779"/>
            </a:xfrm>
          </p:grpSpPr>
          <p:sp>
            <p:nvSpPr>
              <p:cNvPr id="525" name="Google Shape;525;p22"/>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2"/>
            <p:cNvGrpSpPr/>
            <p:nvPr/>
          </p:nvGrpSpPr>
          <p:grpSpPr>
            <a:xfrm>
              <a:off x="7742331" y="283445"/>
              <a:ext cx="146689" cy="139689"/>
              <a:chOff x="590233" y="2668119"/>
              <a:chExt cx="56685" cy="54487"/>
            </a:xfrm>
          </p:grpSpPr>
          <p:sp>
            <p:nvSpPr>
              <p:cNvPr id="529" name="Google Shape;529;p22"/>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22"/>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2" name="Google Shape;532;p22"/>
          <p:cNvSpPr txBox="1">
            <a:spLocks noGrp="1"/>
          </p:cNvSpPr>
          <p:nvPr>
            <p:ph type="title" idx="2"/>
          </p:nvPr>
        </p:nvSpPr>
        <p:spPr>
          <a:xfrm>
            <a:off x="2391125" y="2369800"/>
            <a:ext cx="1883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33" name="Google Shape;533;p22"/>
          <p:cNvSpPr txBox="1">
            <a:spLocks noGrp="1"/>
          </p:cNvSpPr>
          <p:nvPr>
            <p:ph type="subTitle" idx="1"/>
          </p:nvPr>
        </p:nvSpPr>
        <p:spPr>
          <a:xfrm>
            <a:off x="2391125" y="1577650"/>
            <a:ext cx="18834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4" name="Google Shape;534;p22"/>
          <p:cNvSpPr txBox="1">
            <a:spLocks noGrp="1"/>
          </p:cNvSpPr>
          <p:nvPr>
            <p:ph type="title" idx="3"/>
          </p:nvPr>
        </p:nvSpPr>
        <p:spPr>
          <a:xfrm>
            <a:off x="6324725" y="2369800"/>
            <a:ext cx="1883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35" name="Google Shape;535;p22"/>
          <p:cNvSpPr txBox="1">
            <a:spLocks noGrp="1"/>
          </p:cNvSpPr>
          <p:nvPr>
            <p:ph type="subTitle" idx="4"/>
          </p:nvPr>
        </p:nvSpPr>
        <p:spPr>
          <a:xfrm>
            <a:off x="6324725" y="1577650"/>
            <a:ext cx="18834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6" name="Google Shape;536;p22"/>
          <p:cNvSpPr txBox="1">
            <a:spLocks noGrp="1"/>
          </p:cNvSpPr>
          <p:nvPr>
            <p:ph type="title" idx="5"/>
          </p:nvPr>
        </p:nvSpPr>
        <p:spPr>
          <a:xfrm>
            <a:off x="4357925" y="3627100"/>
            <a:ext cx="1883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37" name="Google Shape;537;p22"/>
          <p:cNvSpPr txBox="1">
            <a:spLocks noGrp="1"/>
          </p:cNvSpPr>
          <p:nvPr>
            <p:ph type="subTitle" idx="6"/>
          </p:nvPr>
        </p:nvSpPr>
        <p:spPr>
          <a:xfrm>
            <a:off x="4357925" y="2834950"/>
            <a:ext cx="18834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8" name="Google Shape;538;p22"/>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541" name="Google Shape;541;p22"/>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542" name="Google Shape;542;p22"/>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543" name="Google Shape;543;p22"/>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544" name="Google Shape;544;p22"/>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2"/>
          <p:cNvGrpSpPr/>
          <p:nvPr/>
        </p:nvGrpSpPr>
        <p:grpSpPr>
          <a:xfrm>
            <a:off x="6878094" y="4599628"/>
            <a:ext cx="95765" cy="95765"/>
            <a:chOff x="5925100" y="2102500"/>
            <a:chExt cx="372625" cy="372625"/>
          </a:xfrm>
        </p:grpSpPr>
        <p:sp>
          <p:nvSpPr>
            <p:cNvPr id="546" name="Google Shape;546;p22"/>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2"/>
          <p:cNvGrpSpPr/>
          <p:nvPr/>
        </p:nvGrpSpPr>
        <p:grpSpPr>
          <a:xfrm>
            <a:off x="5623324" y="4522157"/>
            <a:ext cx="251415" cy="251415"/>
            <a:chOff x="5664289" y="4604097"/>
            <a:chExt cx="302399" cy="302399"/>
          </a:xfrm>
        </p:grpSpPr>
        <p:sp>
          <p:nvSpPr>
            <p:cNvPr id="550" name="Google Shape;550;p22"/>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52"/>
        <p:cNvGrpSpPr/>
        <p:nvPr/>
      </p:nvGrpSpPr>
      <p:grpSpPr>
        <a:xfrm>
          <a:off x="0" y="0"/>
          <a:ext cx="0" cy="0"/>
          <a:chOff x="0" y="0"/>
          <a:chExt cx="0" cy="0"/>
        </a:xfrm>
      </p:grpSpPr>
      <p:grpSp>
        <p:nvGrpSpPr>
          <p:cNvPr id="553" name="Google Shape;553;p23"/>
          <p:cNvGrpSpPr/>
          <p:nvPr/>
        </p:nvGrpSpPr>
        <p:grpSpPr>
          <a:xfrm>
            <a:off x="5511937" y="227671"/>
            <a:ext cx="2918495" cy="251400"/>
            <a:chOff x="5511937" y="227671"/>
            <a:chExt cx="2918495" cy="251400"/>
          </a:xfrm>
        </p:grpSpPr>
        <p:sp>
          <p:nvSpPr>
            <p:cNvPr id="554" name="Google Shape;554;p23"/>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3"/>
            <p:cNvGrpSpPr/>
            <p:nvPr/>
          </p:nvGrpSpPr>
          <p:grpSpPr>
            <a:xfrm>
              <a:off x="8107044" y="247440"/>
              <a:ext cx="323388" cy="211832"/>
              <a:chOff x="7981350" y="540875"/>
              <a:chExt cx="445500" cy="291779"/>
            </a:xfrm>
          </p:grpSpPr>
          <p:sp>
            <p:nvSpPr>
              <p:cNvPr id="556" name="Google Shape;556;p23"/>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3"/>
            <p:cNvGrpSpPr/>
            <p:nvPr/>
          </p:nvGrpSpPr>
          <p:grpSpPr>
            <a:xfrm>
              <a:off x="7742331" y="283445"/>
              <a:ext cx="146689" cy="139689"/>
              <a:chOff x="590233" y="2668119"/>
              <a:chExt cx="56685" cy="54487"/>
            </a:xfrm>
          </p:grpSpPr>
          <p:sp>
            <p:nvSpPr>
              <p:cNvPr id="560" name="Google Shape;560;p23"/>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2" name="Google Shape;562;p23"/>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3" name="Google Shape;563;p23"/>
          <p:cNvSpPr txBox="1">
            <a:spLocks noGrp="1"/>
          </p:cNvSpPr>
          <p:nvPr>
            <p:ph type="title" idx="2"/>
          </p:nvPr>
        </p:nvSpPr>
        <p:spPr>
          <a:xfrm>
            <a:off x="3140875" y="1526400"/>
            <a:ext cx="2066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4" name="Google Shape;564;p23"/>
          <p:cNvSpPr txBox="1">
            <a:spLocks noGrp="1"/>
          </p:cNvSpPr>
          <p:nvPr>
            <p:ph type="subTitle" idx="1"/>
          </p:nvPr>
        </p:nvSpPr>
        <p:spPr>
          <a:xfrm>
            <a:off x="3140875" y="19378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5" name="Google Shape;565;p23"/>
          <p:cNvSpPr txBox="1">
            <a:spLocks noGrp="1"/>
          </p:cNvSpPr>
          <p:nvPr>
            <p:ph type="title" idx="3"/>
          </p:nvPr>
        </p:nvSpPr>
        <p:spPr>
          <a:xfrm>
            <a:off x="5392375" y="1526400"/>
            <a:ext cx="2066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6" name="Google Shape;566;p23"/>
          <p:cNvSpPr txBox="1">
            <a:spLocks noGrp="1"/>
          </p:cNvSpPr>
          <p:nvPr>
            <p:ph type="subTitle" idx="4"/>
          </p:nvPr>
        </p:nvSpPr>
        <p:spPr>
          <a:xfrm>
            <a:off x="5480275" y="1937825"/>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7" name="Google Shape;567;p23"/>
          <p:cNvSpPr txBox="1">
            <a:spLocks noGrp="1"/>
          </p:cNvSpPr>
          <p:nvPr>
            <p:ph type="title" idx="5"/>
          </p:nvPr>
        </p:nvSpPr>
        <p:spPr>
          <a:xfrm>
            <a:off x="3140875" y="2995513"/>
            <a:ext cx="2066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8" name="Google Shape;568;p23"/>
          <p:cNvSpPr txBox="1">
            <a:spLocks noGrp="1"/>
          </p:cNvSpPr>
          <p:nvPr>
            <p:ph type="subTitle" idx="6"/>
          </p:nvPr>
        </p:nvSpPr>
        <p:spPr>
          <a:xfrm>
            <a:off x="3140875" y="3406938"/>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9" name="Google Shape;569;p23"/>
          <p:cNvSpPr txBox="1">
            <a:spLocks noGrp="1"/>
          </p:cNvSpPr>
          <p:nvPr>
            <p:ph type="title" idx="7"/>
          </p:nvPr>
        </p:nvSpPr>
        <p:spPr>
          <a:xfrm>
            <a:off x="5392375" y="2995513"/>
            <a:ext cx="2066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0" name="Google Shape;570;p23"/>
          <p:cNvSpPr txBox="1">
            <a:spLocks noGrp="1"/>
          </p:cNvSpPr>
          <p:nvPr>
            <p:ph type="subTitle" idx="8"/>
          </p:nvPr>
        </p:nvSpPr>
        <p:spPr>
          <a:xfrm>
            <a:off x="5480275" y="3406938"/>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1" name="Google Shape;571;p23"/>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574" name="Google Shape;574;p23"/>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575" name="Google Shape;575;p23"/>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576" name="Google Shape;576;p23"/>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577" name="Google Shape;577;p23"/>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3"/>
          <p:cNvGrpSpPr/>
          <p:nvPr/>
        </p:nvGrpSpPr>
        <p:grpSpPr>
          <a:xfrm>
            <a:off x="6878094" y="4599628"/>
            <a:ext cx="95765" cy="95765"/>
            <a:chOff x="5925100" y="2102500"/>
            <a:chExt cx="372625" cy="372625"/>
          </a:xfrm>
        </p:grpSpPr>
        <p:sp>
          <p:nvSpPr>
            <p:cNvPr id="579" name="Google Shape;579;p23"/>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3"/>
          <p:cNvGrpSpPr/>
          <p:nvPr/>
        </p:nvGrpSpPr>
        <p:grpSpPr>
          <a:xfrm>
            <a:off x="5623324" y="4522157"/>
            <a:ext cx="251415" cy="251415"/>
            <a:chOff x="5664289" y="4604097"/>
            <a:chExt cx="302399" cy="302399"/>
          </a:xfrm>
        </p:grpSpPr>
        <p:sp>
          <p:nvSpPr>
            <p:cNvPr id="583" name="Google Shape;583;p23"/>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5_2_1">
    <p:spTree>
      <p:nvGrpSpPr>
        <p:cNvPr id="1" name="Shape 585"/>
        <p:cNvGrpSpPr/>
        <p:nvPr/>
      </p:nvGrpSpPr>
      <p:grpSpPr>
        <a:xfrm>
          <a:off x="0" y="0"/>
          <a:ext cx="0" cy="0"/>
          <a:chOff x="0" y="0"/>
          <a:chExt cx="0" cy="0"/>
        </a:xfrm>
      </p:grpSpPr>
      <p:grpSp>
        <p:nvGrpSpPr>
          <p:cNvPr id="586" name="Google Shape;586;p24"/>
          <p:cNvGrpSpPr/>
          <p:nvPr/>
        </p:nvGrpSpPr>
        <p:grpSpPr>
          <a:xfrm>
            <a:off x="5511937" y="227671"/>
            <a:ext cx="2918495" cy="251400"/>
            <a:chOff x="5511937" y="227671"/>
            <a:chExt cx="2918495" cy="251400"/>
          </a:xfrm>
        </p:grpSpPr>
        <p:sp>
          <p:nvSpPr>
            <p:cNvPr id="587" name="Google Shape;587;p24"/>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24"/>
            <p:cNvGrpSpPr/>
            <p:nvPr/>
          </p:nvGrpSpPr>
          <p:grpSpPr>
            <a:xfrm>
              <a:off x="8107044" y="247440"/>
              <a:ext cx="323388" cy="211832"/>
              <a:chOff x="7981350" y="540875"/>
              <a:chExt cx="445500" cy="291779"/>
            </a:xfrm>
          </p:grpSpPr>
          <p:sp>
            <p:nvSpPr>
              <p:cNvPr id="589" name="Google Shape;589;p24"/>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4"/>
            <p:cNvGrpSpPr/>
            <p:nvPr/>
          </p:nvGrpSpPr>
          <p:grpSpPr>
            <a:xfrm>
              <a:off x="7742331" y="283445"/>
              <a:ext cx="146689" cy="139689"/>
              <a:chOff x="590233" y="2668119"/>
              <a:chExt cx="56685" cy="54487"/>
            </a:xfrm>
          </p:grpSpPr>
          <p:sp>
            <p:nvSpPr>
              <p:cNvPr id="593" name="Google Shape;593;p24"/>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5" name="Google Shape;595;p24"/>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6" name="Google Shape;596;p24"/>
          <p:cNvSpPr txBox="1">
            <a:spLocks noGrp="1"/>
          </p:cNvSpPr>
          <p:nvPr>
            <p:ph type="title" idx="2"/>
          </p:nvPr>
        </p:nvSpPr>
        <p:spPr>
          <a:xfrm>
            <a:off x="2467325" y="1387263"/>
            <a:ext cx="1843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7" name="Google Shape;597;p24"/>
          <p:cNvSpPr txBox="1">
            <a:spLocks noGrp="1"/>
          </p:cNvSpPr>
          <p:nvPr>
            <p:ph type="subTitle" idx="1"/>
          </p:nvPr>
        </p:nvSpPr>
        <p:spPr>
          <a:xfrm>
            <a:off x="2467400" y="1874888"/>
            <a:ext cx="1843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8" name="Google Shape;598;p24"/>
          <p:cNvSpPr txBox="1">
            <a:spLocks noGrp="1"/>
          </p:cNvSpPr>
          <p:nvPr>
            <p:ph type="title" idx="3"/>
          </p:nvPr>
        </p:nvSpPr>
        <p:spPr>
          <a:xfrm>
            <a:off x="2467325" y="2847038"/>
            <a:ext cx="1843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9" name="Google Shape;599;p24"/>
          <p:cNvSpPr txBox="1">
            <a:spLocks noGrp="1"/>
          </p:cNvSpPr>
          <p:nvPr>
            <p:ph type="subTitle" idx="4"/>
          </p:nvPr>
        </p:nvSpPr>
        <p:spPr>
          <a:xfrm>
            <a:off x="2467400" y="3334663"/>
            <a:ext cx="1843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4"/>
          <p:cNvSpPr txBox="1">
            <a:spLocks noGrp="1"/>
          </p:cNvSpPr>
          <p:nvPr>
            <p:ph type="title" idx="5"/>
          </p:nvPr>
        </p:nvSpPr>
        <p:spPr>
          <a:xfrm>
            <a:off x="6288050" y="1387263"/>
            <a:ext cx="184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1" name="Google Shape;601;p24"/>
          <p:cNvSpPr txBox="1">
            <a:spLocks noGrp="1"/>
          </p:cNvSpPr>
          <p:nvPr>
            <p:ph type="subTitle" idx="6"/>
          </p:nvPr>
        </p:nvSpPr>
        <p:spPr>
          <a:xfrm>
            <a:off x="6288125" y="1874888"/>
            <a:ext cx="18438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2" name="Google Shape;602;p24"/>
          <p:cNvSpPr txBox="1">
            <a:spLocks noGrp="1"/>
          </p:cNvSpPr>
          <p:nvPr>
            <p:ph type="title" idx="7"/>
          </p:nvPr>
        </p:nvSpPr>
        <p:spPr>
          <a:xfrm>
            <a:off x="6288050" y="2847038"/>
            <a:ext cx="184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3" name="Google Shape;603;p24"/>
          <p:cNvSpPr txBox="1">
            <a:spLocks noGrp="1"/>
          </p:cNvSpPr>
          <p:nvPr>
            <p:ph type="subTitle" idx="8"/>
          </p:nvPr>
        </p:nvSpPr>
        <p:spPr>
          <a:xfrm>
            <a:off x="6288125" y="3334663"/>
            <a:ext cx="18438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4" name="Google Shape;604;p24"/>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4"/>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607" name="Google Shape;607;p24"/>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608" name="Google Shape;608;p24"/>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609" name="Google Shape;609;p24"/>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610" name="Google Shape;610;p24"/>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4"/>
          <p:cNvGrpSpPr/>
          <p:nvPr/>
        </p:nvGrpSpPr>
        <p:grpSpPr>
          <a:xfrm>
            <a:off x="6878094" y="4599628"/>
            <a:ext cx="95765" cy="95765"/>
            <a:chOff x="5925100" y="2102500"/>
            <a:chExt cx="372625" cy="372625"/>
          </a:xfrm>
        </p:grpSpPr>
        <p:sp>
          <p:nvSpPr>
            <p:cNvPr id="612" name="Google Shape;612;p24"/>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4"/>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4"/>
          <p:cNvGrpSpPr/>
          <p:nvPr/>
        </p:nvGrpSpPr>
        <p:grpSpPr>
          <a:xfrm>
            <a:off x="5623324" y="4522157"/>
            <a:ext cx="251415" cy="251415"/>
            <a:chOff x="5664289" y="4604097"/>
            <a:chExt cx="302399" cy="302399"/>
          </a:xfrm>
        </p:grpSpPr>
        <p:sp>
          <p:nvSpPr>
            <p:cNvPr id="616" name="Google Shape;616;p24"/>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ive columns ">
  <p:cSld name="CUSTOM_13">
    <p:spTree>
      <p:nvGrpSpPr>
        <p:cNvPr id="1" name="Shape 618"/>
        <p:cNvGrpSpPr/>
        <p:nvPr/>
      </p:nvGrpSpPr>
      <p:grpSpPr>
        <a:xfrm>
          <a:off x="0" y="0"/>
          <a:ext cx="0" cy="0"/>
          <a:chOff x="0" y="0"/>
          <a:chExt cx="0" cy="0"/>
        </a:xfrm>
      </p:grpSpPr>
      <p:grpSp>
        <p:nvGrpSpPr>
          <p:cNvPr id="619" name="Google Shape;619;p25"/>
          <p:cNvGrpSpPr/>
          <p:nvPr/>
        </p:nvGrpSpPr>
        <p:grpSpPr>
          <a:xfrm>
            <a:off x="5511937" y="227671"/>
            <a:ext cx="2918495" cy="251400"/>
            <a:chOff x="5511937" y="227671"/>
            <a:chExt cx="2918495" cy="251400"/>
          </a:xfrm>
        </p:grpSpPr>
        <p:sp>
          <p:nvSpPr>
            <p:cNvPr id="620" name="Google Shape;620;p25"/>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5"/>
            <p:cNvGrpSpPr/>
            <p:nvPr/>
          </p:nvGrpSpPr>
          <p:grpSpPr>
            <a:xfrm>
              <a:off x="8107044" y="247440"/>
              <a:ext cx="323388" cy="211832"/>
              <a:chOff x="7981350" y="540875"/>
              <a:chExt cx="445500" cy="291779"/>
            </a:xfrm>
          </p:grpSpPr>
          <p:sp>
            <p:nvSpPr>
              <p:cNvPr id="622" name="Google Shape;622;p25"/>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5"/>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5"/>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5"/>
            <p:cNvGrpSpPr/>
            <p:nvPr/>
          </p:nvGrpSpPr>
          <p:grpSpPr>
            <a:xfrm>
              <a:off x="7742331" y="283445"/>
              <a:ext cx="146689" cy="139689"/>
              <a:chOff x="590233" y="2668119"/>
              <a:chExt cx="56685" cy="54487"/>
            </a:xfrm>
          </p:grpSpPr>
          <p:sp>
            <p:nvSpPr>
              <p:cNvPr id="626" name="Google Shape;626;p25"/>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5"/>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8" name="Google Shape;628;p25"/>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9" name="Google Shape;629;p25"/>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5"/>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632" name="Google Shape;632;p25"/>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633" name="Google Shape;633;p25"/>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634" name="Google Shape;634;p25"/>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635" name="Google Shape;635;p25"/>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5"/>
          <p:cNvGrpSpPr/>
          <p:nvPr/>
        </p:nvGrpSpPr>
        <p:grpSpPr>
          <a:xfrm>
            <a:off x="6878094" y="4599628"/>
            <a:ext cx="95765" cy="95765"/>
            <a:chOff x="5925100" y="2102500"/>
            <a:chExt cx="372625" cy="372625"/>
          </a:xfrm>
        </p:grpSpPr>
        <p:sp>
          <p:nvSpPr>
            <p:cNvPr id="637" name="Google Shape;637;p25"/>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5"/>
          <p:cNvGrpSpPr/>
          <p:nvPr/>
        </p:nvGrpSpPr>
        <p:grpSpPr>
          <a:xfrm>
            <a:off x="5623324" y="4522157"/>
            <a:ext cx="251415" cy="251415"/>
            <a:chOff x="5664289" y="4604097"/>
            <a:chExt cx="302399" cy="302399"/>
          </a:xfrm>
        </p:grpSpPr>
        <p:sp>
          <p:nvSpPr>
            <p:cNvPr id="641" name="Google Shape;641;p25"/>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25"/>
          <p:cNvSpPr txBox="1">
            <a:spLocks noGrp="1"/>
          </p:cNvSpPr>
          <p:nvPr>
            <p:ph type="title" idx="2"/>
          </p:nvPr>
        </p:nvSpPr>
        <p:spPr>
          <a:xfrm>
            <a:off x="2391225" y="15694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4" name="Google Shape;644;p25"/>
          <p:cNvSpPr txBox="1">
            <a:spLocks noGrp="1"/>
          </p:cNvSpPr>
          <p:nvPr>
            <p:ph type="subTitle" idx="1"/>
          </p:nvPr>
        </p:nvSpPr>
        <p:spPr>
          <a:xfrm>
            <a:off x="2391225" y="19808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5" name="Google Shape;645;p25"/>
          <p:cNvSpPr txBox="1">
            <a:spLocks noGrp="1"/>
          </p:cNvSpPr>
          <p:nvPr>
            <p:ph type="title" idx="3"/>
          </p:nvPr>
        </p:nvSpPr>
        <p:spPr>
          <a:xfrm>
            <a:off x="4378153" y="15694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6" name="Google Shape;646;p25"/>
          <p:cNvSpPr txBox="1">
            <a:spLocks noGrp="1"/>
          </p:cNvSpPr>
          <p:nvPr>
            <p:ph type="subTitle" idx="4"/>
          </p:nvPr>
        </p:nvSpPr>
        <p:spPr>
          <a:xfrm>
            <a:off x="4378152" y="19808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7" name="Google Shape;647;p25"/>
          <p:cNvSpPr txBox="1">
            <a:spLocks noGrp="1"/>
          </p:cNvSpPr>
          <p:nvPr>
            <p:ph type="title" idx="5"/>
          </p:nvPr>
        </p:nvSpPr>
        <p:spPr>
          <a:xfrm>
            <a:off x="3384688" y="30028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8" name="Google Shape;648;p25"/>
          <p:cNvSpPr txBox="1">
            <a:spLocks noGrp="1"/>
          </p:cNvSpPr>
          <p:nvPr>
            <p:ph type="subTitle" idx="6"/>
          </p:nvPr>
        </p:nvSpPr>
        <p:spPr>
          <a:xfrm>
            <a:off x="3211750" y="3414275"/>
            <a:ext cx="21888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9" name="Google Shape;649;p25"/>
          <p:cNvSpPr txBox="1">
            <a:spLocks noGrp="1"/>
          </p:cNvSpPr>
          <p:nvPr>
            <p:ph type="title" idx="7"/>
          </p:nvPr>
        </p:nvSpPr>
        <p:spPr>
          <a:xfrm>
            <a:off x="5371612" y="30028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0" name="Google Shape;650;p25"/>
          <p:cNvSpPr txBox="1">
            <a:spLocks noGrp="1"/>
          </p:cNvSpPr>
          <p:nvPr>
            <p:ph type="subTitle" idx="8"/>
          </p:nvPr>
        </p:nvSpPr>
        <p:spPr>
          <a:xfrm>
            <a:off x="5198649" y="3414275"/>
            <a:ext cx="21888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1" name="Google Shape;651;p25"/>
          <p:cNvSpPr txBox="1">
            <a:spLocks noGrp="1"/>
          </p:cNvSpPr>
          <p:nvPr>
            <p:ph type="title" idx="9"/>
          </p:nvPr>
        </p:nvSpPr>
        <p:spPr>
          <a:xfrm>
            <a:off x="6365076" y="15694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2" name="Google Shape;652;p25"/>
          <p:cNvSpPr txBox="1">
            <a:spLocks noGrp="1"/>
          </p:cNvSpPr>
          <p:nvPr>
            <p:ph type="subTitle" idx="13"/>
          </p:nvPr>
        </p:nvSpPr>
        <p:spPr>
          <a:xfrm>
            <a:off x="6365075" y="19808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53"/>
        <p:cNvGrpSpPr/>
        <p:nvPr/>
      </p:nvGrpSpPr>
      <p:grpSpPr>
        <a:xfrm>
          <a:off x="0" y="0"/>
          <a:ext cx="0" cy="0"/>
          <a:chOff x="0" y="0"/>
          <a:chExt cx="0" cy="0"/>
        </a:xfrm>
      </p:grpSpPr>
      <p:grpSp>
        <p:nvGrpSpPr>
          <p:cNvPr id="654" name="Google Shape;654;p26"/>
          <p:cNvGrpSpPr/>
          <p:nvPr/>
        </p:nvGrpSpPr>
        <p:grpSpPr>
          <a:xfrm>
            <a:off x="5511937" y="227671"/>
            <a:ext cx="2918495" cy="251400"/>
            <a:chOff x="5511937" y="227671"/>
            <a:chExt cx="2918495" cy="251400"/>
          </a:xfrm>
        </p:grpSpPr>
        <p:sp>
          <p:nvSpPr>
            <p:cNvPr id="655" name="Google Shape;655;p26"/>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26"/>
            <p:cNvGrpSpPr/>
            <p:nvPr/>
          </p:nvGrpSpPr>
          <p:grpSpPr>
            <a:xfrm>
              <a:off x="8107044" y="247440"/>
              <a:ext cx="323388" cy="211832"/>
              <a:chOff x="7981350" y="540875"/>
              <a:chExt cx="445500" cy="291779"/>
            </a:xfrm>
          </p:grpSpPr>
          <p:sp>
            <p:nvSpPr>
              <p:cNvPr id="657" name="Google Shape;657;p26"/>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6"/>
            <p:cNvGrpSpPr/>
            <p:nvPr/>
          </p:nvGrpSpPr>
          <p:grpSpPr>
            <a:xfrm>
              <a:off x="7742331" y="283445"/>
              <a:ext cx="146689" cy="139689"/>
              <a:chOff x="590233" y="2668119"/>
              <a:chExt cx="56685" cy="54487"/>
            </a:xfrm>
          </p:grpSpPr>
          <p:sp>
            <p:nvSpPr>
              <p:cNvPr id="661" name="Google Shape;661;p26"/>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3" name="Google Shape;663;p26"/>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4" name="Google Shape;664;p26"/>
          <p:cNvSpPr txBox="1">
            <a:spLocks noGrp="1"/>
          </p:cNvSpPr>
          <p:nvPr>
            <p:ph type="title" idx="2"/>
          </p:nvPr>
        </p:nvSpPr>
        <p:spPr>
          <a:xfrm>
            <a:off x="2391225" y="15694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5" name="Google Shape;665;p26"/>
          <p:cNvSpPr txBox="1">
            <a:spLocks noGrp="1"/>
          </p:cNvSpPr>
          <p:nvPr>
            <p:ph type="subTitle" idx="1"/>
          </p:nvPr>
        </p:nvSpPr>
        <p:spPr>
          <a:xfrm>
            <a:off x="2391225" y="19808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6" name="Google Shape;666;p26"/>
          <p:cNvSpPr txBox="1">
            <a:spLocks noGrp="1"/>
          </p:cNvSpPr>
          <p:nvPr>
            <p:ph type="title" idx="3"/>
          </p:nvPr>
        </p:nvSpPr>
        <p:spPr>
          <a:xfrm>
            <a:off x="4378153" y="15694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7" name="Google Shape;667;p26"/>
          <p:cNvSpPr txBox="1">
            <a:spLocks noGrp="1"/>
          </p:cNvSpPr>
          <p:nvPr>
            <p:ph type="subTitle" idx="4"/>
          </p:nvPr>
        </p:nvSpPr>
        <p:spPr>
          <a:xfrm>
            <a:off x="4378152" y="19808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8" name="Google Shape;668;p26"/>
          <p:cNvSpPr txBox="1">
            <a:spLocks noGrp="1"/>
          </p:cNvSpPr>
          <p:nvPr>
            <p:ph type="title" idx="5"/>
          </p:nvPr>
        </p:nvSpPr>
        <p:spPr>
          <a:xfrm>
            <a:off x="2391225" y="31552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9" name="Google Shape;669;p26"/>
          <p:cNvSpPr txBox="1">
            <a:spLocks noGrp="1"/>
          </p:cNvSpPr>
          <p:nvPr>
            <p:ph type="subTitle" idx="6"/>
          </p:nvPr>
        </p:nvSpPr>
        <p:spPr>
          <a:xfrm>
            <a:off x="2391225" y="35666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0" name="Google Shape;670;p26"/>
          <p:cNvSpPr txBox="1">
            <a:spLocks noGrp="1"/>
          </p:cNvSpPr>
          <p:nvPr>
            <p:ph type="title" idx="7"/>
          </p:nvPr>
        </p:nvSpPr>
        <p:spPr>
          <a:xfrm>
            <a:off x="4378150" y="31552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1" name="Google Shape;671;p26"/>
          <p:cNvSpPr txBox="1">
            <a:spLocks noGrp="1"/>
          </p:cNvSpPr>
          <p:nvPr>
            <p:ph type="subTitle" idx="8"/>
          </p:nvPr>
        </p:nvSpPr>
        <p:spPr>
          <a:xfrm>
            <a:off x="4378196" y="35666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2" name="Google Shape;672;p26"/>
          <p:cNvSpPr txBox="1">
            <a:spLocks noGrp="1"/>
          </p:cNvSpPr>
          <p:nvPr>
            <p:ph type="title" idx="9"/>
          </p:nvPr>
        </p:nvSpPr>
        <p:spPr>
          <a:xfrm>
            <a:off x="6365076" y="15694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3" name="Google Shape;673;p26"/>
          <p:cNvSpPr txBox="1">
            <a:spLocks noGrp="1"/>
          </p:cNvSpPr>
          <p:nvPr>
            <p:ph type="subTitle" idx="13"/>
          </p:nvPr>
        </p:nvSpPr>
        <p:spPr>
          <a:xfrm>
            <a:off x="6365075" y="19808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4" name="Google Shape;674;p26"/>
          <p:cNvSpPr txBox="1">
            <a:spLocks noGrp="1"/>
          </p:cNvSpPr>
          <p:nvPr>
            <p:ph type="title" idx="14"/>
          </p:nvPr>
        </p:nvSpPr>
        <p:spPr>
          <a:xfrm>
            <a:off x="6365076" y="3155250"/>
            <a:ext cx="1842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5" name="Google Shape;675;p26"/>
          <p:cNvSpPr txBox="1">
            <a:spLocks noGrp="1"/>
          </p:cNvSpPr>
          <p:nvPr>
            <p:ph type="subTitle" idx="15"/>
          </p:nvPr>
        </p:nvSpPr>
        <p:spPr>
          <a:xfrm>
            <a:off x="6365168" y="3566675"/>
            <a:ext cx="18429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6" name="Google Shape;676;p26"/>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679" name="Google Shape;679;p26"/>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680" name="Google Shape;680;p26"/>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681" name="Google Shape;681;p26"/>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682" name="Google Shape;682;p26"/>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26"/>
          <p:cNvGrpSpPr/>
          <p:nvPr/>
        </p:nvGrpSpPr>
        <p:grpSpPr>
          <a:xfrm>
            <a:off x="6878094" y="4599628"/>
            <a:ext cx="95765" cy="95765"/>
            <a:chOff x="5925100" y="2102500"/>
            <a:chExt cx="372625" cy="372625"/>
          </a:xfrm>
        </p:grpSpPr>
        <p:sp>
          <p:nvSpPr>
            <p:cNvPr id="684" name="Google Shape;684;p26"/>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6"/>
          <p:cNvGrpSpPr/>
          <p:nvPr/>
        </p:nvGrpSpPr>
        <p:grpSpPr>
          <a:xfrm>
            <a:off x="5623324" y="4522157"/>
            <a:ext cx="251415" cy="251415"/>
            <a:chOff x="5664289" y="4604097"/>
            <a:chExt cx="302399" cy="302399"/>
          </a:xfrm>
        </p:grpSpPr>
        <p:sp>
          <p:nvSpPr>
            <p:cNvPr id="688" name="Google Shape;688;p26"/>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90"/>
        <p:cNvGrpSpPr/>
        <p:nvPr/>
      </p:nvGrpSpPr>
      <p:grpSpPr>
        <a:xfrm>
          <a:off x="0" y="0"/>
          <a:ext cx="0" cy="0"/>
          <a:chOff x="0" y="0"/>
          <a:chExt cx="0" cy="0"/>
        </a:xfrm>
      </p:grpSpPr>
      <p:grpSp>
        <p:nvGrpSpPr>
          <p:cNvPr id="691" name="Google Shape;691;p27"/>
          <p:cNvGrpSpPr/>
          <p:nvPr/>
        </p:nvGrpSpPr>
        <p:grpSpPr>
          <a:xfrm>
            <a:off x="5511937" y="227671"/>
            <a:ext cx="2918495" cy="251400"/>
            <a:chOff x="5511937" y="227671"/>
            <a:chExt cx="2918495" cy="251400"/>
          </a:xfrm>
        </p:grpSpPr>
        <p:sp>
          <p:nvSpPr>
            <p:cNvPr id="692" name="Google Shape;692;p27"/>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27"/>
            <p:cNvGrpSpPr/>
            <p:nvPr/>
          </p:nvGrpSpPr>
          <p:grpSpPr>
            <a:xfrm>
              <a:off x="8107044" y="247440"/>
              <a:ext cx="323388" cy="211832"/>
              <a:chOff x="7981350" y="540875"/>
              <a:chExt cx="445500" cy="291779"/>
            </a:xfrm>
          </p:grpSpPr>
          <p:sp>
            <p:nvSpPr>
              <p:cNvPr id="694" name="Google Shape;694;p27"/>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27"/>
            <p:cNvGrpSpPr/>
            <p:nvPr/>
          </p:nvGrpSpPr>
          <p:grpSpPr>
            <a:xfrm>
              <a:off x="7742331" y="283445"/>
              <a:ext cx="146689" cy="139689"/>
              <a:chOff x="590233" y="2668119"/>
              <a:chExt cx="56685" cy="54487"/>
            </a:xfrm>
          </p:grpSpPr>
          <p:sp>
            <p:nvSpPr>
              <p:cNvPr id="698" name="Google Shape;698;p27"/>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0" name="Google Shape;700;p27"/>
          <p:cNvSpPr txBox="1">
            <a:spLocks noGrp="1"/>
          </p:cNvSpPr>
          <p:nvPr>
            <p:ph type="title" hasCustomPrompt="1"/>
          </p:nvPr>
        </p:nvSpPr>
        <p:spPr>
          <a:xfrm>
            <a:off x="3964300" y="691800"/>
            <a:ext cx="26706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1" name="Google Shape;701;p27"/>
          <p:cNvSpPr txBox="1">
            <a:spLocks noGrp="1"/>
          </p:cNvSpPr>
          <p:nvPr>
            <p:ph type="subTitle" idx="1"/>
          </p:nvPr>
        </p:nvSpPr>
        <p:spPr>
          <a:xfrm>
            <a:off x="3964300" y="1199002"/>
            <a:ext cx="2670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02" name="Google Shape;702;p27"/>
          <p:cNvSpPr txBox="1">
            <a:spLocks noGrp="1"/>
          </p:cNvSpPr>
          <p:nvPr>
            <p:ph type="title" idx="2" hasCustomPrompt="1"/>
          </p:nvPr>
        </p:nvSpPr>
        <p:spPr>
          <a:xfrm>
            <a:off x="3964300" y="1837111"/>
            <a:ext cx="26706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3" name="Google Shape;703;p27"/>
          <p:cNvSpPr txBox="1">
            <a:spLocks noGrp="1"/>
          </p:cNvSpPr>
          <p:nvPr>
            <p:ph type="subTitle" idx="3"/>
          </p:nvPr>
        </p:nvSpPr>
        <p:spPr>
          <a:xfrm>
            <a:off x="3964300" y="2357026"/>
            <a:ext cx="2670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04" name="Google Shape;704;p27"/>
          <p:cNvSpPr txBox="1">
            <a:spLocks noGrp="1"/>
          </p:cNvSpPr>
          <p:nvPr>
            <p:ph type="title" idx="4" hasCustomPrompt="1"/>
          </p:nvPr>
        </p:nvSpPr>
        <p:spPr>
          <a:xfrm>
            <a:off x="3964300" y="2982423"/>
            <a:ext cx="26706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5" name="Google Shape;705;p27"/>
          <p:cNvSpPr txBox="1">
            <a:spLocks noGrp="1"/>
          </p:cNvSpPr>
          <p:nvPr>
            <p:ph type="subTitle" idx="5"/>
          </p:nvPr>
        </p:nvSpPr>
        <p:spPr>
          <a:xfrm>
            <a:off x="3964300" y="3515050"/>
            <a:ext cx="2670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06" name="Google Shape;706;p27"/>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709" name="Google Shape;709;p27"/>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710" name="Google Shape;710;p27"/>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711" name="Google Shape;711;p27"/>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712" name="Google Shape;712;p27"/>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27"/>
          <p:cNvGrpSpPr/>
          <p:nvPr/>
        </p:nvGrpSpPr>
        <p:grpSpPr>
          <a:xfrm>
            <a:off x="6878094" y="4599628"/>
            <a:ext cx="95765" cy="95765"/>
            <a:chOff x="5925100" y="2102500"/>
            <a:chExt cx="372625" cy="372625"/>
          </a:xfrm>
        </p:grpSpPr>
        <p:sp>
          <p:nvSpPr>
            <p:cNvPr id="714" name="Google Shape;714;p27"/>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27"/>
          <p:cNvGrpSpPr/>
          <p:nvPr/>
        </p:nvGrpSpPr>
        <p:grpSpPr>
          <a:xfrm>
            <a:off x="5623324" y="4522157"/>
            <a:ext cx="251415" cy="251415"/>
            <a:chOff x="5664289" y="4604097"/>
            <a:chExt cx="302399" cy="302399"/>
          </a:xfrm>
        </p:grpSpPr>
        <p:sp>
          <p:nvSpPr>
            <p:cNvPr id="718" name="Google Shape;718;p27"/>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720"/>
        <p:cNvGrpSpPr/>
        <p:nvPr/>
      </p:nvGrpSpPr>
      <p:grpSpPr>
        <a:xfrm>
          <a:off x="0" y="0"/>
          <a:ext cx="0" cy="0"/>
          <a:chOff x="0" y="0"/>
          <a:chExt cx="0" cy="0"/>
        </a:xfrm>
      </p:grpSpPr>
      <p:sp>
        <p:nvSpPr>
          <p:cNvPr id="721" name="Google Shape;721;p28"/>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724" name="Google Shape;724;p28"/>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725" name="Google Shape;725;p28"/>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726" name="Google Shape;726;p28"/>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727" name="Google Shape;727;p28"/>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8"/>
          <p:cNvGrpSpPr/>
          <p:nvPr/>
        </p:nvGrpSpPr>
        <p:grpSpPr>
          <a:xfrm>
            <a:off x="6878094" y="4599628"/>
            <a:ext cx="95765" cy="95765"/>
            <a:chOff x="5925100" y="2102500"/>
            <a:chExt cx="372625" cy="372625"/>
          </a:xfrm>
        </p:grpSpPr>
        <p:sp>
          <p:nvSpPr>
            <p:cNvPr id="729" name="Google Shape;729;p28"/>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8"/>
          <p:cNvGrpSpPr/>
          <p:nvPr/>
        </p:nvGrpSpPr>
        <p:grpSpPr>
          <a:xfrm>
            <a:off x="5623324" y="4522157"/>
            <a:ext cx="251415" cy="251415"/>
            <a:chOff x="5664289" y="4604097"/>
            <a:chExt cx="302399" cy="302399"/>
          </a:xfrm>
        </p:grpSpPr>
        <p:sp>
          <p:nvSpPr>
            <p:cNvPr id="733" name="Google Shape;733;p28"/>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28"/>
          <p:cNvSpPr txBox="1">
            <a:spLocks noGrp="1"/>
          </p:cNvSpPr>
          <p:nvPr>
            <p:ph type="title"/>
          </p:nvPr>
        </p:nvSpPr>
        <p:spPr>
          <a:xfrm>
            <a:off x="713100"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Poppins Medium"/>
                <a:ea typeface="Poppins Medium"/>
                <a:cs typeface="Poppins Medium"/>
                <a:sym typeface="Poppins Medium"/>
              </a:defRPr>
            </a:lvl1pPr>
            <a:lvl2pPr lvl="1">
              <a:spcBef>
                <a:spcPts val="0"/>
              </a:spcBef>
              <a:spcAft>
                <a:spcPts val="0"/>
              </a:spcAft>
              <a:buSzPts val="2800"/>
              <a:buNone/>
              <a:defRPr>
                <a:latin typeface="Poppins Medium"/>
                <a:ea typeface="Poppins Medium"/>
                <a:cs typeface="Poppins Medium"/>
                <a:sym typeface="Poppins Medium"/>
              </a:defRPr>
            </a:lvl2pPr>
            <a:lvl3pPr lvl="2">
              <a:spcBef>
                <a:spcPts val="0"/>
              </a:spcBef>
              <a:spcAft>
                <a:spcPts val="0"/>
              </a:spcAft>
              <a:buSzPts val="2800"/>
              <a:buNone/>
              <a:defRPr>
                <a:latin typeface="Poppins Medium"/>
                <a:ea typeface="Poppins Medium"/>
                <a:cs typeface="Poppins Medium"/>
                <a:sym typeface="Poppins Medium"/>
              </a:defRPr>
            </a:lvl3pPr>
            <a:lvl4pPr lvl="3">
              <a:spcBef>
                <a:spcPts val="0"/>
              </a:spcBef>
              <a:spcAft>
                <a:spcPts val="0"/>
              </a:spcAft>
              <a:buSzPts val="2800"/>
              <a:buNone/>
              <a:defRPr>
                <a:latin typeface="Poppins Medium"/>
                <a:ea typeface="Poppins Medium"/>
                <a:cs typeface="Poppins Medium"/>
                <a:sym typeface="Poppins Medium"/>
              </a:defRPr>
            </a:lvl4pPr>
            <a:lvl5pPr lvl="4">
              <a:spcBef>
                <a:spcPts val="0"/>
              </a:spcBef>
              <a:spcAft>
                <a:spcPts val="0"/>
              </a:spcAft>
              <a:buSzPts val="2800"/>
              <a:buNone/>
              <a:defRPr>
                <a:latin typeface="Poppins Medium"/>
                <a:ea typeface="Poppins Medium"/>
                <a:cs typeface="Poppins Medium"/>
                <a:sym typeface="Poppins Medium"/>
              </a:defRPr>
            </a:lvl5pPr>
            <a:lvl6pPr lvl="5">
              <a:spcBef>
                <a:spcPts val="0"/>
              </a:spcBef>
              <a:spcAft>
                <a:spcPts val="0"/>
              </a:spcAft>
              <a:buSzPts val="2800"/>
              <a:buNone/>
              <a:defRPr>
                <a:latin typeface="Poppins Medium"/>
                <a:ea typeface="Poppins Medium"/>
                <a:cs typeface="Poppins Medium"/>
                <a:sym typeface="Poppins Medium"/>
              </a:defRPr>
            </a:lvl6pPr>
            <a:lvl7pPr lvl="6">
              <a:spcBef>
                <a:spcPts val="0"/>
              </a:spcBef>
              <a:spcAft>
                <a:spcPts val="0"/>
              </a:spcAft>
              <a:buSzPts val="2800"/>
              <a:buNone/>
              <a:defRPr>
                <a:latin typeface="Poppins Medium"/>
                <a:ea typeface="Poppins Medium"/>
                <a:cs typeface="Poppins Medium"/>
                <a:sym typeface="Poppins Medium"/>
              </a:defRPr>
            </a:lvl7pPr>
            <a:lvl8pPr lvl="7">
              <a:spcBef>
                <a:spcPts val="0"/>
              </a:spcBef>
              <a:spcAft>
                <a:spcPts val="0"/>
              </a:spcAft>
              <a:buSzPts val="2800"/>
              <a:buNone/>
              <a:defRPr>
                <a:latin typeface="Poppins Medium"/>
                <a:ea typeface="Poppins Medium"/>
                <a:cs typeface="Poppins Medium"/>
                <a:sym typeface="Poppins Medium"/>
              </a:defRPr>
            </a:lvl8pPr>
            <a:lvl9pPr lvl="8">
              <a:spcBef>
                <a:spcPts val="0"/>
              </a:spcBef>
              <a:spcAft>
                <a:spcPts val="0"/>
              </a:spcAft>
              <a:buSzPts val="2800"/>
              <a:buNone/>
              <a:defRPr>
                <a:latin typeface="Poppins Medium"/>
                <a:ea typeface="Poppins Medium"/>
                <a:cs typeface="Poppins Medium"/>
                <a:sym typeface="Poppins Medium"/>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736"/>
        <p:cNvGrpSpPr/>
        <p:nvPr/>
      </p:nvGrpSpPr>
      <p:grpSpPr>
        <a:xfrm>
          <a:off x="0" y="0"/>
          <a:ext cx="0" cy="0"/>
          <a:chOff x="0" y="0"/>
          <a:chExt cx="0" cy="0"/>
        </a:xfrm>
      </p:grpSpPr>
      <p:grpSp>
        <p:nvGrpSpPr>
          <p:cNvPr id="737" name="Google Shape;737;p29"/>
          <p:cNvGrpSpPr/>
          <p:nvPr/>
        </p:nvGrpSpPr>
        <p:grpSpPr>
          <a:xfrm>
            <a:off x="5511937" y="227671"/>
            <a:ext cx="2918495" cy="251400"/>
            <a:chOff x="5511937" y="227671"/>
            <a:chExt cx="2918495" cy="251400"/>
          </a:xfrm>
        </p:grpSpPr>
        <p:sp>
          <p:nvSpPr>
            <p:cNvPr id="738" name="Google Shape;738;p29"/>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29"/>
            <p:cNvGrpSpPr/>
            <p:nvPr/>
          </p:nvGrpSpPr>
          <p:grpSpPr>
            <a:xfrm>
              <a:off x="8107044" y="247440"/>
              <a:ext cx="323388" cy="211832"/>
              <a:chOff x="7981350" y="540875"/>
              <a:chExt cx="445500" cy="291779"/>
            </a:xfrm>
          </p:grpSpPr>
          <p:sp>
            <p:nvSpPr>
              <p:cNvPr id="740" name="Google Shape;740;p29"/>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9"/>
            <p:cNvGrpSpPr/>
            <p:nvPr/>
          </p:nvGrpSpPr>
          <p:grpSpPr>
            <a:xfrm>
              <a:off x="7742331" y="283445"/>
              <a:ext cx="146689" cy="139689"/>
              <a:chOff x="590233" y="2668119"/>
              <a:chExt cx="56685" cy="54487"/>
            </a:xfrm>
          </p:grpSpPr>
          <p:sp>
            <p:nvSpPr>
              <p:cNvPr id="744" name="Google Shape;744;p29"/>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29"/>
          <p:cNvSpPr txBox="1"/>
          <p:nvPr/>
        </p:nvSpPr>
        <p:spPr>
          <a:xfrm>
            <a:off x="3663425" y="3193200"/>
            <a:ext cx="3272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Poppins"/>
                <a:ea typeface="Poppins"/>
                <a:cs typeface="Poppins"/>
                <a:sym typeface="Poppins"/>
              </a:rPr>
              <a:t>CREDITS: This presentation template was created by </a:t>
            </a:r>
            <a:r>
              <a:rPr lang="en" sz="1000" b="1">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000">
                <a:solidFill>
                  <a:schemeClr val="lt1"/>
                </a:solidFill>
                <a:latin typeface="Poppins"/>
                <a:ea typeface="Poppins"/>
                <a:cs typeface="Poppins"/>
                <a:sym typeface="Poppins"/>
              </a:rPr>
              <a:t>, including icons by </a:t>
            </a:r>
            <a:r>
              <a:rPr lang="en" sz="1000" b="1">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000" b="1">
                <a:solidFill>
                  <a:schemeClr val="lt1"/>
                </a:solidFill>
                <a:latin typeface="Poppins"/>
                <a:ea typeface="Poppins"/>
                <a:cs typeface="Poppins"/>
                <a:sym typeface="Poppins"/>
              </a:rPr>
              <a:t> </a:t>
            </a:r>
            <a:r>
              <a:rPr lang="en" sz="1000">
                <a:solidFill>
                  <a:schemeClr val="lt1"/>
                </a:solidFill>
                <a:latin typeface="Poppins"/>
                <a:ea typeface="Poppins"/>
                <a:cs typeface="Poppins"/>
                <a:sym typeface="Poppins"/>
              </a:rPr>
              <a:t>and infographics &amp; images by </a:t>
            </a:r>
            <a:r>
              <a:rPr lang="en" sz="1000" b="1">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000" b="1">
              <a:solidFill>
                <a:schemeClr val="lt1"/>
              </a:solidFill>
              <a:latin typeface="Poppins"/>
              <a:ea typeface="Poppins"/>
              <a:cs typeface="Poppins"/>
              <a:sym typeface="Poppins"/>
            </a:endParaRPr>
          </a:p>
        </p:txBody>
      </p:sp>
      <p:sp>
        <p:nvSpPr>
          <p:cNvPr id="747" name="Google Shape;747;p29"/>
          <p:cNvSpPr txBox="1">
            <a:spLocks noGrp="1"/>
          </p:cNvSpPr>
          <p:nvPr>
            <p:ph type="title"/>
          </p:nvPr>
        </p:nvSpPr>
        <p:spPr>
          <a:xfrm>
            <a:off x="3578825" y="678700"/>
            <a:ext cx="3434700" cy="8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8" name="Google Shape;748;p29"/>
          <p:cNvSpPr txBox="1">
            <a:spLocks noGrp="1"/>
          </p:cNvSpPr>
          <p:nvPr>
            <p:ph type="subTitle" idx="1"/>
          </p:nvPr>
        </p:nvSpPr>
        <p:spPr>
          <a:xfrm>
            <a:off x="3585725" y="1656725"/>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9" name="Google Shape;749;p29"/>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752" name="Google Shape;752;p29"/>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753" name="Google Shape;753;p29"/>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754" name="Google Shape;754;p29"/>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755" name="Google Shape;755;p29"/>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29"/>
          <p:cNvGrpSpPr/>
          <p:nvPr/>
        </p:nvGrpSpPr>
        <p:grpSpPr>
          <a:xfrm>
            <a:off x="6878094" y="4599628"/>
            <a:ext cx="95765" cy="95765"/>
            <a:chOff x="5925100" y="2102500"/>
            <a:chExt cx="372625" cy="372625"/>
          </a:xfrm>
        </p:grpSpPr>
        <p:sp>
          <p:nvSpPr>
            <p:cNvPr id="757" name="Google Shape;757;p29"/>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9"/>
          <p:cNvGrpSpPr/>
          <p:nvPr/>
        </p:nvGrpSpPr>
        <p:grpSpPr>
          <a:xfrm>
            <a:off x="5623324" y="4522157"/>
            <a:ext cx="251415" cy="251415"/>
            <a:chOff x="5664289" y="4604097"/>
            <a:chExt cx="302399" cy="302399"/>
          </a:xfrm>
        </p:grpSpPr>
        <p:sp>
          <p:nvSpPr>
            <p:cNvPr id="761" name="Google Shape;761;p29"/>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3"/>
        <p:cNvGrpSpPr/>
        <p:nvPr/>
      </p:nvGrpSpPr>
      <p:grpSpPr>
        <a:xfrm>
          <a:off x="0" y="0"/>
          <a:ext cx="0" cy="0"/>
          <a:chOff x="0" y="0"/>
          <a:chExt cx="0" cy="0"/>
        </a:xfrm>
      </p:grpSpPr>
      <p:sp>
        <p:nvSpPr>
          <p:cNvPr id="764" name="Google Shape;764;p30"/>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30"/>
          <p:cNvGrpSpPr/>
          <p:nvPr/>
        </p:nvGrpSpPr>
        <p:grpSpPr>
          <a:xfrm>
            <a:off x="8107044" y="247440"/>
            <a:ext cx="323388" cy="211832"/>
            <a:chOff x="7981350" y="540875"/>
            <a:chExt cx="445500" cy="291779"/>
          </a:xfrm>
        </p:grpSpPr>
        <p:sp>
          <p:nvSpPr>
            <p:cNvPr id="766" name="Google Shape;766;p30"/>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30"/>
          <p:cNvGrpSpPr/>
          <p:nvPr/>
        </p:nvGrpSpPr>
        <p:grpSpPr>
          <a:xfrm>
            <a:off x="7742331" y="283445"/>
            <a:ext cx="146689" cy="139689"/>
            <a:chOff x="590233" y="2668119"/>
            <a:chExt cx="56685" cy="54487"/>
          </a:xfrm>
        </p:grpSpPr>
        <p:sp>
          <p:nvSpPr>
            <p:cNvPr id="770" name="Google Shape;770;p30"/>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0"/>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775" name="Google Shape;775;p30"/>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grpSp>
        <p:nvGrpSpPr>
          <p:cNvPr id="776" name="Google Shape;776;p30"/>
          <p:cNvGrpSpPr/>
          <p:nvPr/>
        </p:nvGrpSpPr>
        <p:grpSpPr>
          <a:xfrm>
            <a:off x="4504042" y="4522157"/>
            <a:ext cx="2469817" cy="251415"/>
            <a:chOff x="4885042" y="4630334"/>
            <a:chExt cx="2469817" cy="251415"/>
          </a:xfrm>
        </p:grpSpPr>
        <p:sp>
          <p:nvSpPr>
            <p:cNvPr id="777" name="Google Shape;777;p30"/>
            <p:cNvSpPr/>
            <p:nvPr/>
          </p:nvSpPr>
          <p:spPr>
            <a:xfrm>
              <a:off x="4885042" y="4711368"/>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30"/>
            <p:cNvGrpSpPr/>
            <p:nvPr/>
          </p:nvGrpSpPr>
          <p:grpSpPr>
            <a:xfrm>
              <a:off x="7259094" y="4707805"/>
              <a:ext cx="95765" cy="95765"/>
              <a:chOff x="5925100" y="2102500"/>
              <a:chExt cx="372625" cy="372625"/>
            </a:xfrm>
          </p:grpSpPr>
          <p:sp>
            <p:nvSpPr>
              <p:cNvPr id="779" name="Google Shape;779;p30"/>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0"/>
            <p:cNvGrpSpPr/>
            <p:nvPr/>
          </p:nvGrpSpPr>
          <p:grpSpPr>
            <a:xfrm>
              <a:off x="6004324" y="4630334"/>
              <a:ext cx="251415" cy="251415"/>
              <a:chOff x="5664289" y="4604097"/>
              <a:chExt cx="302399" cy="302399"/>
            </a:xfrm>
          </p:grpSpPr>
          <p:sp>
            <p:nvSpPr>
              <p:cNvPr id="783" name="Google Shape;783;p30"/>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30"/>
            <p:cNvGrpSpPr/>
            <p:nvPr/>
          </p:nvGrpSpPr>
          <p:grpSpPr>
            <a:xfrm>
              <a:off x="6722136" y="4721484"/>
              <a:ext cx="70559" cy="69120"/>
              <a:chOff x="4815725" y="2155725"/>
              <a:chExt cx="274550" cy="268950"/>
            </a:xfrm>
          </p:grpSpPr>
          <p:sp>
            <p:nvSpPr>
              <p:cNvPr id="786" name="Google Shape;786;p30"/>
              <p:cNvSpPr/>
              <p:nvPr/>
            </p:nvSpPr>
            <p:spPr>
              <a:xfrm>
                <a:off x="4815725" y="2155725"/>
                <a:ext cx="235350" cy="268950"/>
              </a:xfrm>
              <a:custGeom>
                <a:avLst/>
                <a:gdLst/>
                <a:ahLst/>
                <a:cxnLst/>
                <a:rect l="l" t="t" r="r" b="b"/>
                <a:pathLst>
                  <a:path w="9414" h="10758" extrusionOk="0">
                    <a:moveTo>
                      <a:pt x="0" y="0"/>
                    </a:moveTo>
                    <a:lnTo>
                      <a:pt x="0" y="10758"/>
                    </a:lnTo>
                    <a:lnTo>
                      <a:pt x="9413" y="52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042625" y="2155725"/>
                <a:ext cx="47650" cy="268950"/>
              </a:xfrm>
              <a:custGeom>
                <a:avLst/>
                <a:gdLst/>
                <a:ahLst/>
                <a:cxnLst/>
                <a:rect l="l" t="t" r="r" b="b"/>
                <a:pathLst>
                  <a:path w="1906" h="10758" extrusionOk="0">
                    <a:moveTo>
                      <a:pt x="1" y="0"/>
                    </a:moveTo>
                    <a:lnTo>
                      <a:pt x="1" y="10758"/>
                    </a:lnTo>
                    <a:lnTo>
                      <a:pt x="1906" y="10758"/>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0"/>
            <p:cNvGrpSpPr/>
            <p:nvPr/>
          </p:nvGrpSpPr>
          <p:grpSpPr>
            <a:xfrm>
              <a:off x="5466640" y="4721484"/>
              <a:ext cx="71285" cy="69120"/>
              <a:chOff x="2636175" y="2155725"/>
              <a:chExt cx="277375" cy="268950"/>
            </a:xfrm>
          </p:grpSpPr>
          <p:sp>
            <p:nvSpPr>
              <p:cNvPr id="789" name="Google Shape;789;p30"/>
              <p:cNvSpPr/>
              <p:nvPr/>
            </p:nvSpPr>
            <p:spPr>
              <a:xfrm>
                <a:off x="2678200" y="2155725"/>
                <a:ext cx="235350" cy="268950"/>
              </a:xfrm>
              <a:custGeom>
                <a:avLst/>
                <a:gdLst/>
                <a:ahLst/>
                <a:cxnLst/>
                <a:rect l="l" t="t" r="r" b="b"/>
                <a:pathLst>
                  <a:path w="9414" h="10758" extrusionOk="0">
                    <a:moveTo>
                      <a:pt x="9413" y="0"/>
                    </a:moveTo>
                    <a:lnTo>
                      <a:pt x="0" y="5267"/>
                    </a:lnTo>
                    <a:lnTo>
                      <a:pt x="9413" y="10758"/>
                    </a:lnTo>
                    <a:lnTo>
                      <a:pt x="9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636175" y="2155725"/>
                <a:ext cx="50450" cy="268950"/>
              </a:xfrm>
              <a:custGeom>
                <a:avLst/>
                <a:gdLst/>
                <a:ahLst/>
                <a:cxnLst/>
                <a:rect l="l" t="t" r="r" b="b"/>
                <a:pathLst>
                  <a:path w="2018" h="10758" extrusionOk="0">
                    <a:moveTo>
                      <a:pt x="0" y="0"/>
                    </a:moveTo>
                    <a:lnTo>
                      <a:pt x="0" y="10758"/>
                    </a:lnTo>
                    <a:lnTo>
                      <a:pt x="2017" y="10758"/>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 name="Google Shape;791;p30"/>
          <p:cNvGrpSpPr/>
          <p:nvPr/>
        </p:nvGrpSpPr>
        <p:grpSpPr>
          <a:xfrm>
            <a:off x="2705200" y="4862825"/>
            <a:ext cx="6067500" cy="89400"/>
            <a:chOff x="2705200" y="4934263"/>
            <a:chExt cx="6067500" cy="89400"/>
          </a:xfrm>
        </p:grpSpPr>
        <p:cxnSp>
          <p:nvCxnSpPr>
            <p:cNvPr id="792" name="Google Shape;792;p30"/>
            <p:cNvCxnSpPr/>
            <p:nvPr/>
          </p:nvCxnSpPr>
          <p:spPr>
            <a:xfrm>
              <a:off x="2705200" y="4980950"/>
              <a:ext cx="6067500" cy="0"/>
            </a:xfrm>
            <a:prstGeom prst="straightConnector1">
              <a:avLst/>
            </a:prstGeom>
            <a:noFill/>
            <a:ln w="28575" cap="flat" cmpd="sng">
              <a:solidFill>
                <a:schemeClr val="lt1"/>
              </a:solidFill>
              <a:prstDash val="solid"/>
              <a:round/>
              <a:headEnd type="none" w="med" len="med"/>
              <a:tailEnd type="none" w="med" len="med"/>
            </a:ln>
          </p:spPr>
        </p:cxnSp>
        <p:cxnSp>
          <p:nvCxnSpPr>
            <p:cNvPr id="793" name="Google Shape;793;p30"/>
            <p:cNvCxnSpPr/>
            <p:nvPr/>
          </p:nvCxnSpPr>
          <p:spPr>
            <a:xfrm>
              <a:off x="2705200" y="4980950"/>
              <a:ext cx="4269000" cy="0"/>
            </a:xfrm>
            <a:prstGeom prst="straightConnector1">
              <a:avLst/>
            </a:prstGeom>
            <a:noFill/>
            <a:ln w="28575" cap="flat" cmpd="sng">
              <a:solidFill>
                <a:schemeClr val="accent1"/>
              </a:solidFill>
              <a:prstDash val="solid"/>
              <a:round/>
              <a:headEnd type="none" w="med" len="med"/>
              <a:tailEnd type="none" w="med" len="med"/>
            </a:ln>
          </p:spPr>
        </p:cxnSp>
        <p:sp>
          <p:nvSpPr>
            <p:cNvPr id="794" name="Google Shape;794;p30"/>
            <p:cNvSpPr/>
            <p:nvPr/>
          </p:nvSpPr>
          <p:spPr>
            <a:xfrm>
              <a:off x="6918125" y="4934263"/>
              <a:ext cx="89400" cy="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30"/>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796" name="Google Shape;796;p30"/>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grpSp>
        <p:nvGrpSpPr>
          <p:cNvPr id="797" name="Google Shape;797;p30"/>
          <p:cNvGrpSpPr/>
          <p:nvPr/>
        </p:nvGrpSpPr>
        <p:grpSpPr>
          <a:xfrm>
            <a:off x="0" y="234600"/>
            <a:ext cx="2168006" cy="3817925"/>
            <a:chOff x="0" y="184950"/>
            <a:chExt cx="2489100" cy="4773600"/>
          </a:xfrm>
        </p:grpSpPr>
        <p:sp>
          <p:nvSpPr>
            <p:cNvPr id="798" name="Google Shape;798;p30"/>
            <p:cNvSpPr/>
            <p:nvPr/>
          </p:nvSpPr>
          <p:spPr>
            <a:xfrm>
              <a:off x="0" y="184950"/>
              <a:ext cx="1243800" cy="477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61500" y="4359200"/>
              <a:ext cx="475800" cy="475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0" y="184950"/>
              <a:ext cx="2489100" cy="4773600"/>
            </a:xfrm>
            <a:prstGeom prst="roundRect">
              <a:avLst>
                <a:gd name="adj" fmla="val 111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30"/>
          <p:cNvSpPr txBox="1"/>
          <p:nvPr/>
        </p:nvSpPr>
        <p:spPr>
          <a:xfrm>
            <a:off x="429284" y="1207613"/>
            <a:ext cx="11862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 action="ppaction://noaction">
                  <a:extLst>
                    <a:ext uri="{A12FA001-AC4F-418D-AE19-62706E023703}">
                      <ahyp:hlinkClr xmlns:ahyp="http://schemas.microsoft.com/office/drawing/2018/hyperlinkcolor" val="tx"/>
                    </a:ext>
                  </a:extLst>
                </a:hlinkClick>
              </a:rPr>
              <a:t>PLAYLIST</a:t>
            </a:r>
            <a:endParaRPr sz="1200" b="1">
              <a:solidFill>
                <a:schemeClr val="lt1"/>
              </a:solidFill>
              <a:latin typeface="Poppins"/>
              <a:ea typeface="Poppins"/>
              <a:cs typeface="Poppins"/>
              <a:sym typeface="Poppins"/>
            </a:endParaRPr>
          </a:p>
        </p:txBody>
      </p:sp>
      <p:grpSp>
        <p:nvGrpSpPr>
          <p:cNvPr id="802" name="Google Shape;802;p30"/>
          <p:cNvGrpSpPr/>
          <p:nvPr/>
        </p:nvGrpSpPr>
        <p:grpSpPr>
          <a:xfrm>
            <a:off x="156230" y="1265599"/>
            <a:ext cx="222708" cy="222689"/>
            <a:chOff x="4436963" y="889641"/>
            <a:chExt cx="363309" cy="363278"/>
          </a:xfrm>
        </p:grpSpPr>
        <p:sp>
          <p:nvSpPr>
            <p:cNvPr id="803" name="Google Shape;803;p30"/>
            <p:cNvSpPr/>
            <p:nvPr/>
          </p:nvSpPr>
          <p:spPr>
            <a:xfrm>
              <a:off x="4565503" y="978133"/>
              <a:ext cx="135897" cy="186569"/>
            </a:xfrm>
            <a:custGeom>
              <a:avLst/>
              <a:gdLst/>
              <a:ahLst/>
              <a:cxnLst/>
              <a:rect l="l" t="t" r="r" b="b"/>
              <a:pathLst>
                <a:path w="4452" h="6112" extrusionOk="0">
                  <a:moveTo>
                    <a:pt x="696" y="1330"/>
                  </a:moveTo>
                  <a:lnTo>
                    <a:pt x="3212" y="3051"/>
                  </a:lnTo>
                  <a:lnTo>
                    <a:pt x="696" y="4782"/>
                  </a:lnTo>
                  <a:lnTo>
                    <a:pt x="696" y="1330"/>
                  </a:lnTo>
                  <a:close/>
                  <a:moveTo>
                    <a:pt x="0" y="0"/>
                  </a:moveTo>
                  <a:lnTo>
                    <a:pt x="0" y="6111"/>
                  </a:lnTo>
                  <a:lnTo>
                    <a:pt x="4452" y="305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4436963" y="889641"/>
              <a:ext cx="363309" cy="363278"/>
            </a:xfrm>
            <a:custGeom>
              <a:avLst/>
              <a:gdLst/>
              <a:ahLst/>
              <a:cxnLst/>
              <a:rect l="l" t="t" r="r" b="b"/>
              <a:pathLst>
                <a:path w="11902" h="11901" extrusionOk="0">
                  <a:moveTo>
                    <a:pt x="5951" y="705"/>
                  </a:moveTo>
                  <a:cubicBezTo>
                    <a:pt x="8850" y="705"/>
                    <a:pt x="11205" y="3060"/>
                    <a:pt x="11205" y="5950"/>
                  </a:cubicBezTo>
                  <a:cubicBezTo>
                    <a:pt x="11205" y="8850"/>
                    <a:pt x="8850" y="11205"/>
                    <a:pt x="5951" y="11205"/>
                  </a:cubicBezTo>
                  <a:cubicBezTo>
                    <a:pt x="3051" y="11205"/>
                    <a:pt x="696" y="8850"/>
                    <a:pt x="696" y="5950"/>
                  </a:cubicBezTo>
                  <a:cubicBezTo>
                    <a:pt x="696" y="3060"/>
                    <a:pt x="3051" y="705"/>
                    <a:pt x="5951" y="705"/>
                  </a:cubicBezTo>
                  <a:close/>
                  <a:moveTo>
                    <a:pt x="5951" y="0"/>
                  </a:moveTo>
                  <a:cubicBezTo>
                    <a:pt x="2677" y="0"/>
                    <a:pt x="0" y="2676"/>
                    <a:pt x="0" y="5950"/>
                  </a:cubicBezTo>
                  <a:cubicBezTo>
                    <a:pt x="0" y="9233"/>
                    <a:pt x="2677" y="11901"/>
                    <a:pt x="5951" y="11901"/>
                  </a:cubicBezTo>
                  <a:cubicBezTo>
                    <a:pt x="9225" y="11901"/>
                    <a:pt x="11901" y="9233"/>
                    <a:pt x="11901" y="5950"/>
                  </a:cubicBezTo>
                  <a:cubicBezTo>
                    <a:pt x="11901" y="2676"/>
                    <a:pt x="9225" y="0"/>
                    <a:pt x="5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0"/>
          <p:cNvSpPr/>
          <p:nvPr/>
        </p:nvSpPr>
        <p:spPr>
          <a:xfrm>
            <a:off x="141854" y="362256"/>
            <a:ext cx="251459" cy="201169"/>
          </a:xfrm>
          <a:custGeom>
            <a:avLst/>
            <a:gdLst/>
            <a:ahLst/>
            <a:cxnLst/>
            <a:rect l="l" t="t" r="r" b="b"/>
            <a:pathLst>
              <a:path w="2392" h="1972" extrusionOk="0">
                <a:moveTo>
                  <a:pt x="1196" y="196"/>
                </a:moveTo>
                <a:lnTo>
                  <a:pt x="2017" y="964"/>
                </a:lnTo>
                <a:lnTo>
                  <a:pt x="1883" y="964"/>
                </a:lnTo>
                <a:lnTo>
                  <a:pt x="1883" y="1829"/>
                </a:lnTo>
                <a:lnTo>
                  <a:pt x="1410" y="1829"/>
                </a:lnTo>
                <a:lnTo>
                  <a:pt x="1410" y="1187"/>
                </a:lnTo>
                <a:lnTo>
                  <a:pt x="964" y="1187"/>
                </a:lnTo>
                <a:lnTo>
                  <a:pt x="964" y="1829"/>
                </a:lnTo>
                <a:lnTo>
                  <a:pt x="509" y="1829"/>
                </a:lnTo>
                <a:lnTo>
                  <a:pt x="509" y="964"/>
                </a:lnTo>
                <a:lnTo>
                  <a:pt x="375" y="964"/>
                </a:lnTo>
                <a:lnTo>
                  <a:pt x="1196" y="196"/>
                </a:lnTo>
                <a:close/>
                <a:moveTo>
                  <a:pt x="1196" y="0"/>
                </a:moveTo>
                <a:lnTo>
                  <a:pt x="1" y="1115"/>
                </a:lnTo>
                <a:lnTo>
                  <a:pt x="366" y="1115"/>
                </a:lnTo>
                <a:lnTo>
                  <a:pt x="366" y="1972"/>
                </a:lnTo>
                <a:lnTo>
                  <a:pt x="1107" y="1972"/>
                </a:lnTo>
                <a:lnTo>
                  <a:pt x="1107" y="1329"/>
                </a:lnTo>
                <a:lnTo>
                  <a:pt x="1259" y="1329"/>
                </a:lnTo>
                <a:lnTo>
                  <a:pt x="1259" y="1972"/>
                </a:lnTo>
                <a:lnTo>
                  <a:pt x="2026" y="1972"/>
                </a:lnTo>
                <a:lnTo>
                  <a:pt x="2026" y="1115"/>
                </a:lnTo>
                <a:lnTo>
                  <a:pt x="2392" y="1115"/>
                </a:lnTo>
                <a:lnTo>
                  <a:pt x="1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a:hlinkClick r:id="" action="ppaction://noaction"/>
          </p:cNvPr>
          <p:cNvSpPr txBox="1"/>
          <p:nvPr/>
        </p:nvSpPr>
        <p:spPr>
          <a:xfrm>
            <a:off x="420879" y="751575"/>
            <a:ext cx="18999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 action="ppaction://noaction">
                  <a:extLst>
                    <a:ext uri="{A12FA001-AC4F-418D-AE19-62706E023703}">
                      <ahyp:hlinkClr xmlns:ahyp="http://schemas.microsoft.com/office/drawing/2018/hyperlinkcolor" val="tx"/>
                    </a:ext>
                  </a:extLst>
                </a:hlinkClick>
              </a:rPr>
              <a:t>TABLE OF CONTENTS</a:t>
            </a:r>
            <a:endParaRPr sz="1200" b="1">
              <a:solidFill>
                <a:schemeClr val="lt1"/>
              </a:solidFill>
              <a:latin typeface="Poppins"/>
              <a:ea typeface="Poppins"/>
              <a:cs typeface="Poppins"/>
              <a:sym typeface="Poppins"/>
            </a:endParaRPr>
          </a:p>
        </p:txBody>
      </p:sp>
      <p:sp>
        <p:nvSpPr>
          <p:cNvPr id="807" name="Google Shape;807;p30"/>
          <p:cNvSpPr/>
          <p:nvPr/>
        </p:nvSpPr>
        <p:spPr>
          <a:xfrm>
            <a:off x="523226" y="1589567"/>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01</a:t>
            </a:r>
            <a:endParaRPr>
              <a:solidFill>
                <a:schemeClr val="dk1"/>
              </a:solidFill>
              <a:latin typeface="Poppins SemiBold"/>
              <a:ea typeface="Poppins SemiBold"/>
              <a:cs typeface="Poppins SemiBold"/>
              <a:sym typeface="Poppins SemiBold"/>
            </a:endParaRPr>
          </a:p>
        </p:txBody>
      </p:sp>
      <p:sp>
        <p:nvSpPr>
          <p:cNvPr id="808" name="Google Shape;808;p30">
            <a:hlinkClick r:id="" action="ppaction://noaction"/>
          </p:cNvPr>
          <p:cNvSpPr txBox="1"/>
          <p:nvPr/>
        </p:nvSpPr>
        <p:spPr>
          <a:xfrm>
            <a:off x="917288" y="1516217"/>
            <a:ext cx="12507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uFill>
                  <a:noFill/>
                </a:uFill>
                <a:latin typeface="Poppins Light"/>
                <a:ea typeface="Poppins Light"/>
                <a:cs typeface="Poppins Light"/>
                <a:sym typeface="Poppins Light"/>
                <a:hlinkClick r:id="" action="ppaction://noaction">
                  <a:extLst>
                    <a:ext uri="{A12FA001-AC4F-418D-AE19-62706E023703}">
                      <ahyp:hlinkClr xmlns:ahyp="http://schemas.microsoft.com/office/drawing/2018/hyperlinkcolor" val="tx"/>
                    </a:ext>
                  </a:extLst>
                </a:hlinkClick>
              </a:rPr>
              <a:t>Problem Vs Solution</a:t>
            </a:r>
            <a:endParaRPr sz="1200" i="1">
              <a:solidFill>
                <a:schemeClr val="lt1"/>
              </a:solidFill>
              <a:latin typeface="Poppins Light"/>
              <a:ea typeface="Poppins Light"/>
              <a:cs typeface="Poppins Light"/>
              <a:sym typeface="Poppins Light"/>
            </a:endParaRPr>
          </a:p>
        </p:txBody>
      </p:sp>
      <p:sp>
        <p:nvSpPr>
          <p:cNvPr id="809" name="Google Shape;809;p30">
            <a:hlinkClick r:id="" action="ppaction://noaction"/>
          </p:cNvPr>
          <p:cNvSpPr txBox="1"/>
          <p:nvPr/>
        </p:nvSpPr>
        <p:spPr>
          <a:xfrm>
            <a:off x="917288" y="2026442"/>
            <a:ext cx="11076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uFill>
                  <a:noFill/>
                </a:uFill>
                <a:latin typeface="Poppins Light"/>
                <a:ea typeface="Poppins Light"/>
                <a:cs typeface="Poppins Light"/>
                <a:sym typeface="Poppins Light"/>
                <a:hlinkClick r:id="" action="ppaction://noaction">
                  <a:extLst>
                    <a:ext uri="{A12FA001-AC4F-418D-AE19-62706E023703}">
                      <ahyp:hlinkClr xmlns:ahyp="http://schemas.microsoft.com/office/drawing/2018/hyperlinkcolor" val="tx"/>
                    </a:ext>
                  </a:extLst>
                </a:hlinkClick>
              </a:rPr>
              <a:t>Main Product</a:t>
            </a:r>
            <a:endParaRPr sz="1200" i="1">
              <a:solidFill>
                <a:schemeClr val="lt1"/>
              </a:solidFill>
              <a:latin typeface="Poppins Light"/>
              <a:ea typeface="Poppins Light"/>
              <a:cs typeface="Poppins Light"/>
              <a:sym typeface="Poppins Light"/>
            </a:endParaRPr>
          </a:p>
        </p:txBody>
      </p:sp>
      <p:sp>
        <p:nvSpPr>
          <p:cNvPr id="810" name="Google Shape;810;p30">
            <a:hlinkClick r:id="" action="ppaction://noaction"/>
          </p:cNvPr>
          <p:cNvSpPr txBox="1"/>
          <p:nvPr/>
        </p:nvSpPr>
        <p:spPr>
          <a:xfrm>
            <a:off x="917288" y="2536667"/>
            <a:ext cx="12507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uFill>
                  <a:noFill/>
                </a:uFill>
                <a:latin typeface="Poppins Light"/>
                <a:ea typeface="Poppins Light"/>
                <a:cs typeface="Poppins Light"/>
                <a:sym typeface="Poppins Light"/>
                <a:hlinkClick r:id="" action="ppaction://noaction">
                  <a:extLst>
                    <a:ext uri="{A12FA001-AC4F-418D-AE19-62706E023703}">
                      <ahyp:hlinkClr xmlns:ahyp="http://schemas.microsoft.com/office/drawing/2018/hyperlinkcolor" val="tx"/>
                    </a:ext>
                  </a:extLst>
                </a:hlinkClick>
              </a:rPr>
              <a:t>Market &amp; Competition</a:t>
            </a:r>
            <a:endParaRPr sz="1200" i="1">
              <a:solidFill>
                <a:schemeClr val="lt1"/>
              </a:solidFill>
              <a:latin typeface="Poppins Light"/>
              <a:ea typeface="Poppins Light"/>
              <a:cs typeface="Poppins Light"/>
              <a:sym typeface="Poppins Light"/>
            </a:endParaRPr>
          </a:p>
        </p:txBody>
      </p:sp>
      <p:sp>
        <p:nvSpPr>
          <p:cNvPr id="811" name="Google Shape;811;p30">
            <a:hlinkClick r:id="" action="ppaction://noaction"/>
          </p:cNvPr>
          <p:cNvSpPr txBox="1"/>
          <p:nvPr/>
        </p:nvSpPr>
        <p:spPr>
          <a:xfrm>
            <a:off x="917288" y="3046892"/>
            <a:ext cx="11076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uFill>
                  <a:noFill/>
                </a:uFill>
                <a:latin typeface="Poppins Light"/>
                <a:ea typeface="Poppins Light"/>
                <a:cs typeface="Poppins Light"/>
                <a:sym typeface="Poppins Light"/>
                <a:hlinkClick r:id="" action="ppaction://noaction">
                  <a:extLst>
                    <a:ext uri="{A12FA001-AC4F-418D-AE19-62706E023703}">
                      <ahyp:hlinkClr xmlns:ahyp="http://schemas.microsoft.com/office/drawing/2018/hyperlinkcolor" val="tx"/>
                    </a:ext>
                  </a:extLst>
                </a:hlinkClick>
              </a:rPr>
              <a:t>Business Model</a:t>
            </a:r>
            <a:endParaRPr sz="1200" i="1">
              <a:solidFill>
                <a:schemeClr val="lt1"/>
              </a:solidFill>
              <a:latin typeface="Poppins Light"/>
              <a:ea typeface="Poppins Light"/>
              <a:cs typeface="Poppins Light"/>
              <a:sym typeface="Poppins Light"/>
            </a:endParaRPr>
          </a:p>
        </p:txBody>
      </p:sp>
      <p:cxnSp>
        <p:nvCxnSpPr>
          <p:cNvPr id="812" name="Google Shape;812;p30"/>
          <p:cNvCxnSpPr/>
          <p:nvPr/>
        </p:nvCxnSpPr>
        <p:spPr>
          <a:xfrm rot="10800000">
            <a:off x="75" y="688600"/>
            <a:ext cx="2168100" cy="0"/>
          </a:xfrm>
          <a:prstGeom prst="straightConnector1">
            <a:avLst/>
          </a:prstGeom>
          <a:noFill/>
          <a:ln w="19050" cap="flat" cmpd="sng">
            <a:solidFill>
              <a:schemeClr val="dk1"/>
            </a:solidFill>
            <a:prstDash val="solid"/>
            <a:round/>
            <a:headEnd type="none" w="med" len="med"/>
            <a:tailEnd type="none" w="med" len="med"/>
          </a:ln>
        </p:spPr>
      </p:cxnSp>
      <p:cxnSp>
        <p:nvCxnSpPr>
          <p:cNvPr id="813" name="Google Shape;813;p30"/>
          <p:cNvCxnSpPr/>
          <p:nvPr/>
        </p:nvCxnSpPr>
        <p:spPr>
          <a:xfrm rot="10800000">
            <a:off x="75" y="1145800"/>
            <a:ext cx="2168100" cy="0"/>
          </a:xfrm>
          <a:prstGeom prst="straightConnector1">
            <a:avLst/>
          </a:prstGeom>
          <a:noFill/>
          <a:ln w="19050" cap="flat" cmpd="sng">
            <a:solidFill>
              <a:schemeClr val="dk1"/>
            </a:solidFill>
            <a:prstDash val="solid"/>
            <a:round/>
            <a:headEnd type="none" w="med" len="med"/>
            <a:tailEnd type="none" w="med" len="med"/>
          </a:ln>
        </p:spPr>
      </p:cxnSp>
      <p:cxnSp>
        <p:nvCxnSpPr>
          <p:cNvPr id="814" name="Google Shape;814;p30"/>
          <p:cNvCxnSpPr/>
          <p:nvPr/>
        </p:nvCxnSpPr>
        <p:spPr>
          <a:xfrm rot="10800000">
            <a:off x="75" y="3615996"/>
            <a:ext cx="2168100" cy="0"/>
          </a:xfrm>
          <a:prstGeom prst="straightConnector1">
            <a:avLst/>
          </a:prstGeom>
          <a:noFill/>
          <a:ln w="19050" cap="flat" cmpd="sng">
            <a:solidFill>
              <a:schemeClr val="dk1"/>
            </a:solidFill>
            <a:prstDash val="solid"/>
            <a:round/>
            <a:headEnd type="none" w="med" len="med"/>
            <a:tailEnd type="none" w="med" len="med"/>
          </a:ln>
        </p:spPr>
      </p:cxnSp>
      <p:sp>
        <p:nvSpPr>
          <p:cNvPr id="815" name="Google Shape;815;p30"/>
          <p:cNvSpPr/>
          <p:nvPr/>
        </p:nvSpPr>
        <p:spPr>
          <a:xfrm>
            <a:off x="523226" y="2099792"/>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02</a:t>
            </a:r>
            <a:endParaRPr>
              <a:solidFill>
                <a:schemeClr val="dk1"/>
              </a:solidFill>
              <a:latin typeface="Poppins SemiBold"/>
              <a:ea typeface="Poppins SemiBold"/>
              <a:cs typeface="Poppins SemiBold"/>
              <a:sym typeface="Poppins SemiBold"/>
            </a:endParaRPr>
          </a:p>
        </p:txBody>
      </p:sp>
      <p:sp>
        <p:nvSpPr>
          <p:cNvPr id="816" name="Google Shape;816;p30"/>
          <p:cNvSpPr/>
          <p:nvPr/>
        </p:nvSpPr>
        <p:spPr>
          <a:xfrm>
            <a:off x="523226" y="2610017"/>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03</a:t>
            </a:r>
            <a:endParaRPr>
              <a:solidFill>
                <a:schemeClr val="dk1"/>
              </a:solidFill>
              <a:latin typeface="Poppins SemiBold"/>
              <a:ea typeface="Poppins SemiBold"/>
              <a:cs typeface="Poppins SemiBold"/>
              <a:sym typeface="Poppins SemiBold"/>
            </a:endParaRPr>
          </a:p>
        </p:txBody>
      </p:sp>
      <p:sp>
        <p:nvSpPr>
          <p:cNvPr id="817" name="Google Shape;817;p30"/>
          <p:cNvSpPr/>
          <p:nvPr/>
        </p:nvSpPr>
        <p:spPr>
          <a:xfrm>
            <a:off x="523226" y="3120242"/>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04</a:t>
            </a:r>
            <a:endParaRPr>
              <a:solidFill>
                <a:schemeClr val="dk1"/>
              </a:solidFill>
              <a:latin typeface="Poppins SemiBold"/>
              <a:ea typeface="Poppins SemiBold"/>
              <a:cs typeface="Poppins SemiBold"/>
              <a:sym typeface="Poppins SemiBold"/>
            </a:endParaRPr>
          </a:p>
        </p:txBody>
      </p:sp>
      <p:sp>
        <p:nvSpPr>
          <p:cNvPr id="818" name="Google Shape;818;p30"/>
          <p:cNvSpPr/>
          <p:nvPr/>
        </p:nvSpPr>
        <p:spPr>
          <a:xfrm>
            <a:off x="161966" y="797362"/>
            <a:ext cx="211236" cy="239677"/>
          </a:xfrm>
          <a:custGeom>
            <a:avLst/>
            <a:gdLst/>
            <a:ahLst/>
            <a:cxnLst/>
            <a:rect l="l" t="t" r="r" b="b"/>
            <a:pathLst>
              <a:path w="10491" h="11905" extrusionOk="0">
                <a:moveTo>
                  <a:pt x="9795" y="874"/>
                </a:moveTo>
                <a:lnTo>
                  <a:pt x="9795" y="2944"/>
                </a:lnTo>
                <a:lnTo>
                  <a:pt x="4219" y="4184"/>
                </a:lnTo>
                <a:lnTo>
                  <a:pt x="4219" y="2114"/>
                </a:lnTo>
                <a:lnTo>
                  <a:pt x="9795" y="874"/>
                </a:lnTo>
                <a:close/>
                <a:moveTo>
                  <a:pt x="8394" y="7021"/>
                </a:moveTo>
                <a:cubicBezTo>
                  <a:pt x="9161" y="7021"/>
                  <a:pt x="9786" y="7645"/>
                  <a:pt x="9786" y="8422"/>
                </a:cubicBezTo>
                <a:cubicBezTo>
                  <a:pt x="9786" y="9189"/>
                  <a:pt x="9161" y="9813"/>
                  <a:pt x="8394" y="9813"/>
                </a:cubicBezTo>
                <a:cubicBezTo>
                  <a:pt x="7618" y="9813"/>
                  <a:pt x="6994" y="9189"/>
                  <a:pt x="6994" y="8422"/>
                </a:cubicBezTo>
                <a:cubicBezTo>
                  <a:pt x="6994" y="7645"/>
                  <a:pt x="7618" y="7021"/>
                  <a:pt x="8394" y="7021"/>
                </a:cubicBezTo>
                <a:close/>
                <a:moveTo>
                  <a:pt x="2114" y="8422"/>
                </a:moveTo>
                <a:cubicBezTo>
                  <a:pt x="2881" y="8422"/>
                  <a:pt x="3506" y="9046"/>
                  <a:pt x="3506" y="9813"/>
                </a:cubicBezTo>
                <a:cubicBezTo>
                  <a:pt x="3506" y="10580"/>
                  <a:pt x="2881" y="11205"/>
                  <a:pt x="2114" y="11205"/>
                </a:cubicBezTo>
                <a:cubicBezTo>
                  <a:pt x="1347" y="11205"/>
                  <a:pt x="722" y="10580"/>
                  <a:pt x="722" y="9813"/>
                </a:cubicBezTo>
                <a:cubicBezTo>
                  <a:pt x="722" y="9046"/>
                  <a:pt x="1347" y="8422"/>
                  <a:pt x="2114" y="8422"/>
                </a:cubicBezTo>
                <a:close/>
                <a:moveTo>
                  <a:pt x="10491" y="0"/>
                </a:moveTo>
                <a:lnTo>
                  <a:pt x="3514" y="1552"/>
                </a:lnTo>
                <a:lnTo>
                  <a:pt x="3514" y="8252"/>
                </a:lnTo>
                <a:cubicBezTo>
                  <a:pt x="3145" y="7924"/>
                  <a:pt x="2657" y="7723"/>
                  <a:pt x="2124" y="7723"/>
                </a:cubicBezTo>
                <a:cubicBezTo>
                  <a:pt x="2091" y="7723"/>
                  <a:pt x="2058" y="7724"/>
                  <a:pt x="2025" y="7726"/>
                </a:cubicBezTo>
                <a:cubicBezTo>
                  <a:pt x="936" y="7770"/>
                  <a:pt x="62" y="8662"/>
                  <a:pt x="35" y="9751"/>
                </a:cubicBezTo>
                <a:cubicBezTo>
                  <a:pt x="1" y="10932"/>
                  <a:pt x="949" y="11904"/>
                  <a:pt x="2116" y="11904"/>
                </a:cubicBezTo>
                <a:cubicBezTo>
                  <a:pt x="2156" y="11904"/>
                  <a:pt x="2197" y="11903"/>
                  <a:pt x="2239" y="11901"/>
                </a:cubicBezTo>
                <a:cubicBezTo>
                  <a:pt x="3354" y="11838"/>
                  <a:pt x="4219" y="10902"/>
                  <a:pt x="4219" y="9786"/>
                </a:cubicBezTo>
                <a:lnTo>
                  <a:pt x="4219" y="4898"/>
                </a:lnTo>
                <a:lnTo>
                  <a:pt x="9795" y="3658"/>
                </a:lnTo>
                <a:lnTo>
                  <a:pt x="9795" y="6860"/>
                </a:lnTo>
                <a:cubicBezTo>
                  <a:pt x="9425" y="6524"/>
                  <a:pt x="8937" y="6323"/>
                  <a:pt x="8404" y="6323"/>
                </a:cubicBezTo>
                <a:cubicBezTo>
                  <a:pt x="8371" y="6323"/>
                  <a:pt x="8338" y="6324"/>
                  <a:pt x="8305" y="6325"/>
                </a:cubicBezTo>
                <a:cubicBezTo>
                  <a:pt x="7217" y="6379"/>
                  <a:pt x="6342" y="7271"/>
                  <a:pt x="6307" y="8359"/>
                </a:cubicBezTo>
                <a:cubicBezTo>
                  <a:pt x="6272" y="9545"/>
                  <a:pt x="7228" y="10512"/>
                  <a:pt x="8409" y="10512"/>
                </a:cubicBezTo>
                <a:cubicBezTo>
                  <a:pt x="8445" y="10512"/>
                  <a:pt x="8482" y="10511"/>
                  <a:pt x="8519" y="10509"/>
                </a:cubicBezTo>
                <a:cubicBezTo>
                  <a:pt x="9625" y="10447"/>
                  <a:pt x="10491" y="9510"/>
                  <a:pt x="10491" y="8395"/>
                </a:cubicBezTo>
                <a:lnTo>
                  <a:pt x="10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0"/>
          <p:cNvGrpSpPr/>
          <p:nvPr/>
        </p:nvGrpSpPr>
        <p:grpSpPr>
          <a:xfrm>
            <a:off x="171571" y="3727018"/>
            <a:ext cx="192025" cy="201167"/>
            <a:chOff x="848108" y="2667020"/>
            <a:chExt cx="53144" cy="56135"/>
          </a:xfrm>
        </p:grpSpPr>
        <p:sp>
          <p:nvSpPr>
            <p:cNvPr id="820" name="Google Shape;820;p30"/>
            <p:cNvSpPr/>
            <p:nvPr/>
          </p:nvSpPr>
          <p:spPr>
            <a:xfrm>
              <a:off x="859005" y="2667020"/>
              <a:ext cx="31349" cy="31349"/>
            </a:xfrm>
            <a:custGeom>
              <a:avLst/>
              <a:gdLst/>
              <a:ahLst/>
              <a:cxnLst/>
              <a:rect l="l" t="t" r="r" b="b"/>
              <a:pathLst>
                <a:path w="1027" h="1027" extrusionOk="0">
                  <a:moveTo>
                    <a:pt x="518" y="143"/>
                  </a:moveTo>
                  <a:cubicBezTo>
                    <a:pt x="723" y="143"/>
                    <a:pt x="884" y="313"/>
                    <a:pt x="884" y="509"/>
                  </a:cubicBezTo>
                  <a:cubicBezTo>
                    <a:pt x="884" y="714"/>
                    <a:pt x="723" y="884"/>
                    <a:pt x="518" y="884"/>
                  </a:cubicBezTo>
                  <a:cubicBezTo>
                    <a:pt x="313" y="884"/>
                    <a:pt x="144" y="714"/>
                    <a:pt x="144" y="509"/>
                  </a:cubicBezTo>
                  <a:cubicBezTo>
                    <a:pt x="144" y="313"/>
                    <a:pt x="313" y="143"/>
                    <a:pt x="518" y="143"/>
                  </a:cubicBezTo>
                  <a:close/>
                  <a:moveTo>
                    <a:pt x="518" y="0"/>
                  </a:moveTo>
                  <a:cubicBezTo>
                    <a:pt x="233" y="0"/>
                    <a:pt x="1" y="232"/>
                    <a:pt x="1" y="509"/>
                  </a:cubicBezTo>
                  <a:cubicBezTo>
                    <a:pt x="1" y="794"/>
                    <a:pt x="233" y="1026"/>
                    <a:pt x="518" y="1026"/>
                  </a:cubicBezTo>
                  <a:cubicBezTo>
                    <a:pt x="804" y="1026"/>
                    <a:pt x="1027" y="794"/>
                    <a:pt x="1027" y="509"/>
                  </a:cubicBezTo>
                  <a:cubicBezTo>
                    <a:pt x="1027" y="232"/>
                    <a:pt x="804"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848108" y="2705695"/>
              <a:ext cx="53144" cy="17460"/>
            </a:xfrm>
            <a:custGeom>
              <a:avLst/>
              <a:gdLst/>
              <a:ahLst/>
              <a:cxnLst/>
              <a:rect l="l" t="t" r="r" b="b"/>
              <a:pathLst>
                <a:path w="1741" h="572" extrusionOk="0">
                  <a:moveTo>
                    <a:pt x="875" y="0"/>
                  </a:moveTo>
                  <a:cubicBezTo>
                    <a:pt x="518" y="0"/>
                    <a:pt x="179" y="188"/>
                    <a:pt x="1" y="500"/>
                  </a:cubicBezTo>
                  <a:lnTo>
                    <a:pt x="126" y="571"/>
                  </a:lnTo>
                  <a:cubicBezTo>
                    <a:pt x="286" y="304"/>
                    <a:pt x="563" y="143"/>
                    <a:pt x="875" y="143"/>
                  </a:cubicBezTo>
                  <a:cubicBezTo>
                    <a:pt x="1179" y="143"/>
                    <a:pt x="1464" y="304"/>
                    <a:pt x="1616" y="571"/>
                  </a:cubicBezTo>
                  <a:lnTo>
                    <a:pt x="1741" y="500"/>
                  </a:lnTo>
                  <a:cubicBezTo>
                    <a:pt x="1562" y="188"/>
                    <a:pt x="1232" y="0"/>
                    <a:pt x="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30">
            <a:hlinkClick r:id="" action="ppaction://noaction"/>
          </p:cNvPr>
          <p:cNvSpPr txBox="1"/>
          <p:nvPr/>
        </p:nvSpPr>
        <p:spPr>
          <a:xfrm>
            <a:off x="420879" y="3663051"/>
            <a:ext cx="18999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 action="ppaction://noaction">
                  <a:extLst>
                    <a:ext uri="{A12FA001-AC4F-418D-AE19-62706E023703}">
                      <ahyp:hlinkClr xmlns:ahyp="http://schemas.microsoft.com/office/drawing/2018/hyperlinkcolor" val="tx"/>
                    </a:ext>
                  </a:extLst>
                </a:hlinkClick>
              </a:rPr>
              <a:t>THANKS!</a:t>
            </a:r>
            <a:endParaRPr sz="1200" b="1">
              <a:solidFill>
                <a:schemeClr val="lt1"/>
              </a:solidFill>
              <a:latin typeface="Poppins"/>
              <a:ea typeface="Poppins"/>
              <a:cs typeface="Poppins"/>
              <a:sym typeface="Poppins"/>
            </a:endParaRPr>
          </a:p>
        </p:txBody>
      </p:sp>
      <p:sp>
        <p:nvSpPr>
          <p:cNvPr id="823" name="Google Shape;823;p30">
            <a:hlinkClick r:id="rId2" action="ppaction://hlinksldjump"/>
          </p:cNvPr>
          <p:cNvSpPr txBox="1"/>
          <p:nvPr/>
        </p:nvSpPr>
        <p:spPr>
          <a:xfrm>
            <a:off x="420879" y="298293"/>
            <a:ext cx="18999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rId2" action="ppaction://hlinksldjump">
                  <a:extLst>
                    <a:ext uri="{A12FA001-AC4F-418D-AE19-62706E023703}">
                      <ahyp:hlinkClr xmlns:ahyp="http://schemas.microsoft.com/office/drawing/2018/hyperlinkcolor" val="tx"/>
                    </a:ext>
                  </a:extLst>
                </a:hlinkClick>
              </a:rPr>
              <a:t>HOME</a:t>
            </a:r>
            <a:endParaRPr sz="1200" b="1">
              <a:solidFill>
                <a:schemeClr val="lt1"/>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65" name="Google Shape;65;p4"/>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66" name="Google Shape;66;p4"/>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67" name="Google Shape;67;p4"/>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68" name="Google Shape;68;p4"/>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4"/>
          <p:cNvGrpSpPr/>
          <p:nvPr/>
        </p:nvGrpSpPr>
        <p:grpSpPr>
          <a:xfrm>
            <a:off x="6878094" y="4599628"/>
            <a:ext cx="95765" cy="95765"/>
            <a:chOff x="5925100" y="2102500"/>
            <a:chExt cx="372625" cy="372625"/>
          </a:xfrm>
        </p:grpSpPr>
        <p:sp>
          <p:nvSpPr>
            <p:cNvPr id="70" name="Google Shape;70;p4"/>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5623324" y="4522157"/>
            <a:ext cx="251415" cy="251415"/>
            <a:chOff x="5664289" y="4604097"/>
            <a:chExt cx="302399" cy="302399"/>
          </a:xfrm>
        </p:grpSpPr>
        <p:sp>
          <p:nvSpPr>
            <p:cNvPr id="74" name="Google Shape;74;p4"/>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4"/>
          <p:cNvSpPr txBox="1">
            <a:spLocks noGrp="1"/>
          </p:cNvSpPr>
          <p:nvPr>
            <p:ph type="body" idx="1"/>
          </p:nvPr>
        </p:nvSpPr>
        <p:spPr>
          <a:xfrm>
            <a:off x="720000" y="10633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0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grpSp>
        <p:nvGrpSpPr>
          <p:cNvPr id="79" name="Google Shape;79;p5"/>
          <p:cNvGrpSpPr/>
          <p:nvPr/>
        </p:nvGrpSpPr>
        <p:grpSpPr>
          <a:xfrm>
            <a:off x="5511937" y="227671"/>
            <a:ext cx="2918495" cy="251400"/>
            <a:chOff x="5511937" y="227671"/>
            <a:chExt cx="2918495" cy="251400"/>
          </a:xfrm>
        </p:grpSpPr>
        <p:sp>
          <p:nvSpPr>
            <p:cNvPr id="80" name="Google Shape;80;p5"/>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107044" y="247440"/>
              <a:ext cx="323388" cy="211832"/>
              <a:chOff x="7981350" y="540875"/>
              <a:chExt cx="445500" cy="291779"/>
            </a:xfrm>
          </p:grpSpPr>
          <p:sp>
            <p:nvSpPr>
              <p:cNvPr id="82" name="Google Shape;82;p5"/>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5"/>
            <p:cNvGrpSpPr/>
            <p:nvPr/>
          </p:nvGrpSpPr>
          <p:grpSpPr>
            <a:xfrm>
              <a:off x="7742331" y="283445"/>
              <a:ext cx="146689" cy="139689"/>
              <a:chOff x="590233" y="2668119"/>
              <a:chExt cx="56685" cy="54487"/>
            </a:xfrm>
          </p:grpSpPr>
          <p:sp>
            <p:nvSpPr>
              <p:cNvPr id="86" name="Google Shape;86;p5"/>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 name="Google Shape;88;p5"/>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5"/>
          <p:cNvSpPr txBox="1">
            <a:spLocks noGrp="1"/>
          </p:cNvSpPr>
          <p:nvPr>
            <p:ph type="title" idx="2"/>
          </p:nvPr>
        </p:nvSpPr>
        <p:spPr>
          <a:xfrm>
            <a:off x="2456350" y="2240800"/>
            <a:ext cx="2612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5"/>
          <p:cNvSpPr txBox="1">
            <a:spLocks noGrp="1"/>
          </p:cNvSpPr>
          <p:nvPr>
            <p:ph type="title" idx="3"/>
          </p:nvPr>
        </p:nvSpPr>
        <p:spPr>
          <a:xfrm>
            <a:off x="5530700" y="2240800"/>
            <a:ext cx="2612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5"/>
          <p:cNvSpPr txBox="1">
            <a:spLocks noGrp="1"/>
          </p:cNvSpPr>
          <p:nvPr>
            <p:ph type="subTitle" idx="1"/>
          </p:nvPr>
        </p:nvSpPr>
        <p:spPr>
          <a:xfrm>
            <a:off x="5530702" y="2728425"/>
            <a:ext cx="261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5"/>
          <p:cNvSpPr txBox="1">
            <a:spLocks noGrp="1"/>
          </p:cNvSpPr>
          <p:nvPr>
            <p:ph type="subTitle" idx="4"/>
          </p:nvPr>
        </p:nvSpPr>
        <p:spPr>
          <a:xfrm>
            <a:off x="2456350" y="2728425"/>
            <a:ext cx="261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5"/>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96" name="Google Shape;96;p5"/>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97" name="Google Shape;97;p5"/>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98" name="Google Shape;98;p5"/>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99" name="Google Shape;99;p5"/>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5"/>
          <p:cNvGrpSpPr/>
          <p:nvPr/>
        </p:nvGrpSpPr>
        <p:grpSpPr>
          <a:xfrm>
            <a:off x="6878094" y="4599628"/>
            <a:ext cx="95765" cy="95765"/>
            <a:chOff x="5925100" y="2102500"/>
            <a:chExt cx="372625" cy="372625"/>
          </a:xfrm>
        </p:grpSpPr>
        <p:sp>
          <p:nvSpPr>
            <p:cNvPr id="101" name="Google Shape;101;p5"/>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5"/>
          <p:cNvGrpSpPr/>
          <p:nvPr/>
        </p:nvGrpSpPr>
        <p:grpSpPr>
          <a:xfrm>
            <a:off x="5623324" y="4522157"/>
            <a:ext cx="251415" cy="251415"/>
            <a:chOff x="5664289" y="4604097"/>
            <a:chExt cx="302399" cy="302399"/>
          </a:xfrm>
        </p:grpSpPr>
        <p:sp>
          <p:nvSpPr>
            <p:cNvPr id="105" name="Google Shape;105;p5"/>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grpSp>
        <p:nvGrpSpPr>
          <p:cNvPr id="108" name="Google Shape;108;p6"/>
          <p:cNvGrpSpPr/>
          <p:nvPr/>
        </p:nvGrpSpPr>
        <p:grpSpPr>
          <a:xfrm>
            <a:off x="5511937" y="227671"/>
            <a:ext cx="2918495" cy="251400"/>
            <a:chOff x="5511937" y="227671"/>
            <a:chExt cx="2918495" cy="251400"/>
          </a:xfrm>
        </p:grpSpPr>
        <p:sp>
          <p:nvSpPr>
            <p:cNvPr id="109" name="Google Shape;109;p6"/>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6"/>
            <p:cNvGrpSpPr/>
            <p:nvPr/>
          </p:nvGrpSpPr>
          <p:grpSpPr>
            <a:xfrm>
              <a:off x="8107044" y="247440"/>
              <a:ext cx="323388" cy="211832"/>
              <a:chOff x="7981350" y="540875"/>
              <a:chExt cx="445500" cy="291779"/>
            </a:xfrm>
          </p:grpSpPr>
          <p:sp>
            <p:nvSpPr>
              <p:cNvPr id="111" name="Google Shape;111;p6"/>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6"/>
            <p:cNvGrpSpPr/>
            <p:nvPr/>
          </p:nvGrpSpPr>
          <p:grpSpPr>
            <a:xfrm>
              <a:off x="7742331" y="283445"/>
              <a:ext cx="146689" cy="139689"/>
              <a:chOff x="590233" y="2668119"/>
              <a:chExt cx="56685" cy="54487"/>
            </a:xfrm>
          </p:grpSpPr>
          <p:sp>
            <p:nvSpPr>
              <p:cNvPr id="115" name="Google Shape;115;p6"/>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 name="Google Shape;117;p6"/>
          <p:cNvSpPr txBox="1">
            <a:spLocks noGrp="1"/>
          </p:cNvSpPr>
          <p:nvPr>
            <p:ph type="title"/>
          </p:nvPr>
        </p:nvSpPr>
        <p:spPr>
          <a:xfrm>
            <a:off x="2391125" y="539400"/>
            <a:ext cx="581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6"/>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121" name="Google Shape;121;p6"/>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122" name="Google Shape;122;p6"/>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123" name="Google Shape;123;p6"/>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124" name="Google Shape;124;p6"/>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6878094" y="4599628"/>
            <a:ext cx="95765" cy="95765"/>
            <a:chOff x="5925100" y="2102500"/>
            <a:chExt cx="372625" cy="372625"/>
          </a:xfrm>
        </p:grpSpPr>
        <p:sp>
          <p:nvSpPr>
            <p:cNvPr id="126" name="Google Shape;126;p6"/>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6"/>
          <p:cNvGrpSpPr/>
          <p:nvPr/>
        </p:nvGrpSpPr>
        <p:grpSpPr>
          <a:xfrm>
            <a:off x="5623324" y="4522157"/>
            <a:ext cx="251415" cy="251415"/>
            <a:chOff x="5664289" y="4604097"/>
            <a:chExt cx="302399" cy="302399"/>
          </a:xfrm>
        </p:grpSpPr>
        <p:sp>
          <p:nvSpPr>
            <p:cNvPr id="130" name="Google Shape;130;p6"/>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grpSp>
        <p:nvGrpSpPr>
          <p:cNvPr id="133" name="Google Shape;133;p7"/>
          <p:cNvGrpSpPr/>
          <p:nvPr/>
        </p:nvGrpSpPr>
        <p:grpSpPr>
          <a:xfrm>
            <a:off x="5511937" y="227671"/>
            <a:ext cx="2918495" cy="251400"/>
            <a:chOff x="5511937" y="227671"/>
            <a:chExt cx="2918495" cy="251400"/>
          </a:xfrm>
        </p:grpSpPr>
        <p:sp>
          <p:nvSpPr>
            <p:cNvPr id="134" name="Google Shape;134;p7"/>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7"/>
            <p:cNvGrpSpPr/>
            <p:nvPr/>
          </p:nvGrpSpPr>
          <p:grpSpPr>
            <a:xfrm>
              <a:off x="8107044" y="247440"/>
              <a:ext cx="323388" cy="211832"/>
              <a:chOff x="7981350" y="540875"/>
              <a:chExt cx="445500" cy="291779"/>
            </a:xfrm>
          </p:grpSpPr>
          <p:sp>
            <p:nvSpPr>
              <p:cNvPr id="136" name="Google Shape;136;p7"/>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7"/>
            <p:cNvGrpSpPr/>
            <p:nvPr/>
          </p:nvGrpSpPr>
          <p:grpSpPr>
            <a:xfrm>
              <a:off x="7742331" y="283445"/>
              <a:ext cx="146689" cy="139689"/>
              <a:chOff x="590233" y="2668119"/>
              <a:chExt cx="56685" cy="54487"/>
            </a:xfrm>
          </p:grpSpPr>
          <p:sp>
            <p:nvSpPr>
              <p:cNvPr id="140" name="Google Shape;140;p7"/>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2" name="Google Shape;142;p7"/>
          <p:cNvSpPr txBox="1">
            <a:spLocks noGrp="1"/>
          </p:cNvSpPr>
          <p:nvPr>
            <p:ph type="body" idx="1"/>
          </p:nvPr>
        </p:nvSpPr>
        <p:spPr>
          <a:xfrm>
            <a:off x="2851875" y="1596825"/>
            <a:ext cx="3609000" cy="26166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43" name="Google Shape;143;p7"/>
          <p:cNvSpPr txBox="1">
            <a:spLocks noGrp="1"/>
          </p:cNvSpPr>
          <p:nvPr>
            <p:ph type="title"/>
          </p:nvPr>
        </p:nvSpPr>
        <p:spPr>
          <a:xfrm>
            <a:off x="2851875" y="930075"/>
            <a:ext cx="3609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7"/>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147" name="Google Shape;147;p7"/>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148" name="Google Shape;148;p7"/>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149" name="Google Shape;149;p7"/>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150" name="Google Shape;150;p7"/>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7"/>
          <p:cNvGrpSpPr/>
          <p:nvPr/>
        </p:nvGrpSpPr>
        <p:grpSpPr>
          <a:xfrm>
            <a:off x="6878094" y="4599628"/>
            <a:ext cx="95765" cy="95765"/>
            <a:chOff x="5925100" y="2102500"/>
            <a:chExt cx="372625" cy="372625"/>
          </a:xfrm>
        </p:grpSpPr>
        <p:sp>
          <p:nvSpPr>
            <p:cNvPr id="152" name="Google Shape;152;p7"/>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7"/>
          <p:cNvGrpSpPr/>
          <p:nvPr/>
        </p:nvGrpSpPr>
        <p:grpSpPr>
          <a:xfrm>
            <a:off x="5623324" y="4522157"/>
            <a:ext cx="251415" cy="251415"/>
            <a:chOff x="5664289" y="4604097"/>
            <a:chExt cx="302399" cy="302399"/>
          </a:xfrm>
        </p:grpSpPr>
        <p:sp>
          <p:nvSpPr>
            <p:cNvPr id="156" name="Google Shape;156;p7"/>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8"/>
        <p:cNvGrpSpPr/>
        <p:nvPr/>
      </p:nvGrpSpPr>
      <p:grpSpPr>
        <a:xfrm>
          <a:off x="0" y="0"/>
          <a:ext cx="0" cy="0"/>
          <a:chOff x="0" y="0"/>
          <a:chExt cx="0" cy="0"/>
        </a:xfrm>
      </p:grpSpPr>
      <p:grpSp>
        <p:nvGrpSpPr>
          <p:cNvPr id="159" name="Google Shape;159;p8"/>
          <p:cNvGrpSpPr/>
          <p:nvPr/>
        </p:nvGrpSpPr>
        <p:grpSpPr>
          <a:xfrm>
            <a:off x="5511937" y="227671"/>
            <a:ext cx="2918495" cy="251400"/>
            <a:chOff x="5511937" y="227671"/>
            <a:chExt cx="2918495" cy="251400"/>
          </a:xfrm>
        </p:grpSpPr>
        <p:sp>
          <p:nvSpPr>
            <p:cNvPr id="160" name="Google Shape;160;p8"/>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a:off x="8107044" y="247440"/>
              <a:ext cx="323388" cy="211832"/>
              <a:chOff x="7981350" y="540875"/>
              <a:chExt cx="445500" cy="291779"/>
            </a:xfrm>
          </p:grpSpPr>
          <p:sp>
            <p:nvSpPr>
              <p:cNvPr id="162" name="Google Shape;162;p8"/>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7742331" y="283445"/>
              <a:ext cx="146689" cy="139689"/>
              <a:chOff x="590233" y="2668119"/>
              <a:chExt cx="56685" cy="54487"/>
            </a:xfrm>
          </p:grpSpPr>
          <p:sp>
            <p:nvSpPr>
              <p:cNvPr id="166" name="Google Shape;166;p8"/>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 name="Google Shape;168;p8"/>
          <p:cNvSpPr txBox="1">
            <a:spLocks noGrp="1"/>
          </p:cNvSpPr>
          <p:nvPr>
            <p:ph type="title"/>
          </p:nvPr>
        </p:nvSpPr>
        <p:spPr>
          <a:xfrm>
            <a:off x="2672675" y="1307100"/>
            <a:ext cx="52539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169" name="Google Shape;169;p8"/>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172" name="Google Shape;172;p8"/>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173" name="Google Shape;173;p8"/>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174" name="Google Shape;174;p8"/>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175" name="Google Shape;175;p8"/>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8"/>
          <p:cNvGrpSpPr/>
          <p:nvPr/>
        </p:nvGrpSpPr>
        <p:grpSpPr>
          <a:xfrm>
            <a:off x="6878094" y="4599628"/>
            <a:ext cx="95765" cy="95765"/>
            <a:chOff x="5925100" y="2102500"/>
            <a:chExt cx="372625" cy="372625"/>
          </a:xfrm>
        </p:grpSpPr>
        <p:sp>
          <p:nvSpPr>
            <p:cNvPr id="177" name="Google Shape;177;p8"/>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8"/>
          <p:cNvGrpSpPr/>
          <p:nvPr/>
        </p:nvGrpSpPr>
        <p:grpSpPr>
          <a:xfrm>
            <a:off x="5623324" y="4522157"/>
            <a:ext cx="251415" cy="251415"/>
            <a:chOff x="5664289" y="4604097"/>
            <a:chExt cx="302399" cy="302399"/>
          </a:xfrm>
        </p:grpSpPr>
        <p:sp>
          <p:nvSpPr>
            <p:cNvPr id="181" name="Google Shape;181;p8"/>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3"/>
        <p:cNvGrpSpPr/>
        <p:nvPr/>
      </p:nvGrpSpPr>
      <p:grpSpPr>
        <a:xfrm>
          <a:off x="0" y="0"/>
          <a:ext cx="0" cy="0"/>
          <a:chOff x="0" y="0"/>
          <a:chExt cx="0" cy="0"/>
        </a:xfrm>
      </p:grpSpPr>
      <p:grpSp>
        <p:nvGrpSpPr>
          <p:cNvPr id="184" name="Google Shape;184;p9"/>
          <p:cNvGrpSpPr/>
          <p:nvPr/>
        </p:nvGrpSpPr>
        <p:grpSpPr>
          <a:xfrm>
            <a:off x="5511937" y="227671"/>
            <a:ext cx="2918495" cy="251400"/>
            <a:chOff x="5511937" y="227671"/>
            <a:chExt cx="2918495" cy="251400"/>
          </a:xfrm>
        </p:grpSpPr>
        <p:sp>
          <p:nvSpPr>
            <p:cNvPr id="185" name="Google Shape;185;p9"/>
            <p:cNvSpPr/>
            <p:nvPr/>
          </p:nvSpPr>
          <p:spPr>
            <a:xfrm>
              <a:off x="5511937" y="227671"/>
              <a:ext cx="2491200" cy="25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9"/>
            <p:cNvGrpSpPr/>
            <p:nvPr/>
          </p:nvGrpSpPr>
          <p:grpSpPr>
            <a:xfrm>
              <a:off x="8107044" y="247440"/>
              <a:ext cx="323388" cy="211832"/>
              <a:chOff x="7981350" y="540875"/>
              <a:chExt cx="445500" cy="291779"/>
            </a:xfrm>
          </p:grpSpPr>
          <p:sp>
            <p:nvSpPr>
              <p:cNvPr id="187" name="Google Shape;187;p9"/>
              <p:cNvSpPr/>
              <p:nvPr/>
            </p:nvSpPr>
            <p:spPr>
              <a:xfrm>
                <a:off x="7981350" y="540875"/>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7981350" y="66711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7981350" y="793354"/>
                <a:ext cx="445500" cy="3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9"/>
            <p:cNvGrpSpPr/>
            <p:nvPr/>
          </p:nvGrpSpPr>
          <p:grpSpPr>
            <a:xfrm>
              <a:off x="7742331" y="283445"/>
              <a:ext cx="146689" cy="139689"/>
              <a:chOff x="590233" y="2668119"/>
              <a:chExt cx="56685" cy="54487"/>
            </a:xfrm>
          </p:grpSpPr>
          <p:sp>
            <p:nvSpPr>
              <p:cNvPr id="191" name="Google Shape;191;p9"/>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9"/>
          <p:cNvSpPr txBox="1">
            <a:spLocks noGrp="1"/>
          </p:cNvSpPr>
          <p:nvPr>
            <p:ph type="title"/>
          </p:nvPr>
        </p:nvSpPr>
        <p:spPr>
          <a:xfrm>
            <a:off x="3237625" y="1769650"/>
            <a:ext cx="4123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4" name="Google Shape;194;p9"/>
          <p:cNvSpPr txBox="1">
            <a:spLocks noGrp="1"/>
          </p:cNvSpPr>
          <p:nvPr>
            <p:ph type="subTitle" idx="1"/>
          </p:nvPr>
        </p:nvSpPr>
        <p:spPr>
          <a:xfrm>
            <a:off x="3237713" y="2364850"/>
            <a:ext cx="4123800" cy="13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9"/>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198" name="Google Shape;198;p9"/>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199" name="Google Shape;199;p9"/>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200" name="Google Shape;200;p9"/>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201" name="Google Shape;201;p9"/>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9"/>
          <p:cNvGrpSpPr/>
          <p:nvPr/>
        </p:nvGrpSpPr>
        <p:grpSpPr>
          <a:xfrm>
            <a:off x="6878094" y="4599628"/>
            <a:ext cx="95765" cy="95765"/>
            <a:chOff x="5925100" y="2102500"/>
            <a:chExt cx="372625" cy="372625"/>
          </a:xfrm>
        </p:grpSpPr>
        <p:sp>
          <p:nvSpPr>
            <p:cNvPr id="203" name="Google Shape;203;p9"/>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9"/>
          <p:cNvGrpSpPr/>
          <p:nvPr/>
        </p:nvGrpSpPr>
        <p:grpSpPr>
          <a:xfrm>
            <a:off x="5623324" y="4522157"/>
            <a:ext cx="251415" cy="251415"/>
            <a:chOff x="5664289" y="4604097"/>
            <a:chExt cx="302399" cy="302399"/>
          </a:xfrm>
        </p:grpSpPr>
        <p:sp>
          <p:nvSpPr>
            <p:cNvPr id="207" name="Google Shape;207;p9"/>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9"/>
        <p:cNvGrpSpPr/>
        <p:nvPr/>
      </p:nvGrpSpPr>
      <p:grpSpPr>
        <a:xfrm>
          <a:off x="0" y="0"/>
          <a:ext cx="0" cy="0"/>
          <a:chOff x="0" y="0"/>
          <a:chExt cx="0" cy="0"/>
        </a:xfrm>
      </p:grpSpPr>
      <p:sp>
        <p:nvSpPr>
          <p:cNvPr id="210" name="Google Shape;210;p10"/>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1" name="Google Shape;211;p10"/>
          <p:cNvSpPr/>
          <p:nvPr/>
        </p:nvSpPr>
        <p:spPr>
          <a:xfrm>
            <a:off x="175" y="4362425"/>
            <a:ext cx="9144000" cy="786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526167" y="4573850"/>
            <a:ext cx="354900" cy="3549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887416" y="4599625"/>
            <a:ext cx="17448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Poppins SemiBold"/>
                <a:ea typeface="Poppins SemiBold"/>
                <a:cs typeface="Poppins SemiBold"/>
                <a:sym typeface="Poppins SemiBold"/>
              </a:rPr>
              <a:t>Mars Is a Cold Place</a:t>
            </a:r>
            <a:endParaRPr sz="1000">
              <a:solidFill>
                <a:schemeClr val="lt1"/>
              </a:solidFill>
              <a:latin typeface="Poppins SemiBold"/>
              <a:ea typeface="Poppins SemiBold"/>
              <a:cs typeface="Poppins SemiBold"/>
              <a:sym typeface="Poppins SemiBold"/>
            </a:endParaRPr>
          </a:p>
        </p:txBody>
      </p:sp>
      <p:sp>
        <p:nvSpPr>
          <p:cNvPr id="214" name="Google Shape;214;p10"/>
          <p:cNvSpPr txBox="1"/>
          <p:nvPr/>
        </p:nvSpPr>
        <p:spPr>
          <a:xfrm>
            <a:off x="887416" y="4749350"/>
            <a:ext cx="10515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The 15th Planet</a:t>
            </a:r>
            <a:endParaRPr sz="800">
              <a:solidFill>
                <a:schemeClr val="lt1"/>
              </a:solidFill>
              <a:latin typeface="Poppins"/>
              <a:ea typeface="Poppins"/>
              <a:cs typeface="Poppins"/>
              <a:sym typeface="Poppins"/>
            </a:endParaRPr>
          </a:p>
        </p:txBody>
      </p:sp>
      <p:sp>
        <p:nvSpPr>
          <p:cNvPr id="215" name="Google Shape;215;p10"/>
          <p:cNvSpPr txBox="1"/>
          <p:nvPr/>
        </p:nvSpPr>
        <p:spPr>
          <a:xfrm>
            <a:off x="2705193" y="4698800"/>
            <a:ext cx="251400" cy="158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Poppins"/>
                <a:ea typeface="Poppins"/>
                <a:cs typeface="Poppins"/>
                <a:sym typeface="Poppins"/>
              </a:rPr>
              <a:t>2:54</a:t>
            </a:r>
            <a:endParaRPr sz="800">
              <a:solidFill>
                <a:schemeClr val="lt1"/>
              </a:solidFill>
              <a:latin typeface="Poppins"/>
              <a:ea typeface="Poppins"/>
              <a:cs typeface="Poppins"/>
              <a:sym typeface="Poppins"/>
            </a:endParaRPr>
          </a:p>
        </p:txBody>
      </p:sp>
      <p:sp>
        <p:nvSpPr>
          <p:cNvPr id="216" name="Google Shape;216;p10"/>
          <p:cNvSpPr txBox="1"/>
          <p:nvPr/>
        </p:nvSpPr>
        <p:spPr>
          <a:xfrm>
            <a:off x="8521293" y="4698800"/>
            <a:ext cx="251400" cy="158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a:solidFill>
                  <a:schemeClr val="lt1"/>
                </a:solidFill>
                <a:latin typeface="Poppins"/>
                <a:ea typeface="Poppins"/>
                <a:cs typeface="Poppins"/>
                <a:sym typeface="Poppins"/>
              </a:rPr>
              <a:t>3:49</a:t>
            </a:r>
            <a:endParaRPr sz="800">
              <a:solidFill>
                <a:schemeClr val="lt1"/>
              </a:solidFill>
              <a:latin typeface="Poppins"/>
              <a:ea typeface="Poppins"/>
              <a:cs typeface="Poppins"/>
              <a:sym typeface="Poppins"/>
            </a:endParaRPr>
          </a:p>
        </p:txBody>
      </p:sp>
      <p:sp>
        <p:nvSpPr>
          <p:cNvPr id="217" name="Google Shape;217;p10"/>
          <p:cNvSpPr/>
          <p:nvPr/>
        </p:nvSpPr>
        <p:spPr>
          <a:xfrm>
            <a:off x="4504042" y="4603191"/>
            <a:ext cx="115200" cy="88562"/>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0"/>
          <p:cNvGrpSpPr/>
          <p:nvPr/>
        </p:nvGrpSpPr>
        <p:grpSpPr>
          <a:xfrm>
            <a:off x="6878094" y="4599628"/>
            <a:ext cx="95765" cy="95765"/>
            <a:chOff x="5925100" y="2102500"/>
            <a:chExt cx="372625" cy="372625"/>
          </a:xfrm>
        </p:grpSpPr>
        <p:sp>
          <p:nvSpPr>
            <p:cNvPr id="219" name="Google Shape;219;p10"/>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0"/>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0"/>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0"/>
          <p:cNvGrpSpPr/>
          <p:nvPr/>
        </p:nvGrpSpPr>
        <p:grpSpPr>
          <a:xfrm>
            <a:off x="5623324" y="4522157"/>
            <a:ext cx="251415" cy="251415"/>
            <a:chOff x="5664289" y="4604097"/>
            <a:chExt cx="302399" cy="302399"/>
          </a:xfrm>
        </p:grpSpPr>
        <p:sp>
          <p:nvSpPr>
            <p:cNvPr id="223" name="Google Shape;223;p10"/>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1pPr>
            <a:lvl2pPr lvl="1"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2pPr>
            <a:lvl3pPr lvl="2"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3pPr>
            <a:lvl4pPr lvl="3"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4pPr>
            <a:lvl5pPr lvl="4"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5pPr>
            <a:lvl6pPr lvl="5"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6pPr>
            <a:lvl7pPr lvl="6"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7pPr>
            <a:lvl8pPr lvl="7"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8pPr>
            <a:lvl9pPr lvl="8" rtl="0">
              <a:spcBef>
                <a:spcPts val="0"/>
              </a:spcBef>
              <a:spcAft>
                <a:spcPts val="0"/>
              </a:spcAft>
              <a:buClr>
                <a:schemeClr val="accent2"/>
              </a:buClr>
              <a:buSzPts val="2800"/>
              <a:buFont typeface="Poppins"/>
              <a:buNone/>
              <a:defRPr sz="2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orient="horz" pos="1620">
          <p15:clr>
            <a:srgbClr val="EA4335"/>
          </p15:clr>
        </p15:guide>
        <p15:guide id="6" pos="5170">
          <p15:clr>
            <a:srgbClr val="EA4335"/>
          </p15:clr>
        </p15:guide>
        <p15:guide id="7" pos="1506">
          <p15:clr>
            <a:srgbClr val="EA4335"/>
          </p15:clr>
        </p15:guide>
        <p15:guide id="8" pos="333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jpg"/><Relationship Id="rId5" Type="http://schemas.openxmlformats.org/officeDocument/2006/relationships/slide" Target="slide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1.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28" name="Google Shape;828;p31"/>
          <p:cNvGrpSpPr/>
          <p:nvPr/>
        </p:nvGrpSpPr>
        <p:grpSpPr>
          <a:xfrm>
            <a:off x="0" y="234600"/>
            <a:ext cx="2168006" cy="3817925"/>
            <a:chOff x="0" y="184950"/>
            <a:chExt cx="2489100" cy="4773600"/>
          </a:xfrm>
        </p:grpSpPr>
        <p:sp>
          <p:nvSpPr>
            <p:cNvPr id="829" name="Google Shape;829;p31"/>
            <p:cNvSpPr/>
            <p:nvPr/>
          </p:nvSpPr>
          <p:spPr>
            <a:xfrm>
              <a:off x="0" y="184950"/>
              <a:ext cx="1243800" cy="477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61500" y="4359200"/>
              <a:ext cx="475800" cy="475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0" y="184950"/>
              <a:ext cx="2489100" cy="4773600"/>
            </a:xfrm>
            <a:prstGeom prst="roundRect">
              <a:avLst>
                <a:gd name="adj" fmla="val 111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31"/>
          <p:cNvSpPr txBox="1"/>
          <p:nvPr/>
        </p:nvSpPr>
        <p:spPr>
          <a:xfrm>
            <a:off x="429284" y="1207613"/>
            <a:ext cx="11862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 action="ppaction://noaction">
                  <a:extLst>
                    <a:ext uri="{A12FA001-AC4F-418D-AE19-62706E023703}">
                      <ahyp:hlinkClr xmlns:ahyp="http://schemas.microsoft.com/office/drawing/2018/hyperlinkcolor" val="tx"/>
                    </a:ext>
                  </a:extLst>
                </a:hlinkClick>
              </a:rPr>
              <a:t>PLAYLIST</a:t>
            </a:r>
            <a:endParaRPr sz="1200" b="1">
              <a:solidFill>
                <a:schemeClr val="lt1"/>
              </a:solidFill>
              <a:latin typeface="Poppins"/>
              <a:ea typeface="Poppins"/>
              <a:cs typeface="Poppins"/>
              <a:sym typeface="Poppins"/>
            </a:endParaRPr>
          </a:p>
        </p:txBody>
      </p:sp>
      <p:grpSp>
        <p:nvGrpSpPr>
          <p:cNvPr id="833" name="Google Shape;833;p31"/>
          <p:cNvGrpSpPr/>
          <p:nvPr/>
        </p:nvGrpSpPr>
        <p:grpSpPr>
          <a:xfrm>
            <a:off x="156230" y="1265599"/>
            <a:ext cx="222708" cy="222689"/>
            <a:chOff x="4436963" y="889641"/>
            <a:chExt cx="363309" cy="363278"/>
          </a:xfrm>
        </p:grpSpPr>
        <p:sp>
          <p:nvSpPr>
            <p:cNvPr id="834" name="Google Shape;834;p31"/>
            <p:cNvSpPr/>
            <p:nvPr/>
          </p:nvSpPr>
          <p:spPr>
            <a:xfrm>
              <a:off x="4565503" y="978133"/>
              <a:ext cx="135897" cy="186569"/>
            </a:xfrm>
            <a:custGeom>
              <a:avLst/>
              <a:gdLst/>
              <a:ahLst/>
              <a:cxnLst/>
              <a:rect l="l" t="t" r="r" b="b"/>
              <a:pathLst>
                <a:path w="4452" h="6112" extrusionOk="0">
                  <a:moveTo>
                    <a:pt x="696" y="1330"/>
                  </a:moveTo>
                  <a:lnTo>
                    <a:pt x="3212" y="3051"/>
                  </a:lnTo>
                  <a:lnTo>
                    <a:pt x="696" y="4782"/>
                  </a:lnTo>
                  <a:lnTo>
                    <a:pt x="696" y="1330"/>
                  </a:lnTo>
                  <a:close/>
                  <a:moveTo>
                    <a:pt x="0" y="0"/>
                  </a:moveTo>
                  <a:lnTo>
                    <a:pt x="0" y="6111"/>
                  </a:lnTo>
                  <a:lnTo>
                    <a:pt x="4452" y="305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436963" y="889641"/>
              <a:ext cx="363309" cy="363278"/>
            </a:xfrm>
            <a:custGeom>
              <a:avLst/>
              <a:gdLst/>
              <a:ahLst/>
              <a:cxnLst/>
              <a:rect l="l" t="t" r="r" b="b"/>
              <a:pathLst>
                <a:path w="11902" h="11901" extrusionOk="0">
                  <a:moveTo>
                    <a:pt x="5951" y="705"/>
                  </a:moveTo>
                  <a:cubicBezTo>
                    <a:pt x="8850" y="705"/>
                    <a:pt x="11205" y="3060"/>
                    <a:pt x="11205" y="5950"/>
                  </a:cubicBezTo>
                  <a:cubicBezTo>
                    <a:pt x="11205" y="8850"/>
                    <a:pt x="8850" y="11205"/>
                    <a:pt x="5951" y="11205"/>
                  </a:cubicBezTo>
                  <a:cubicBezTo>
                    <a:pt x="3051" y="11205"/>
                    <a:pt x="696" y="8850"/>
                    <a:pt x="696" y="5950"/>
                  </a:cubicBezTo>
                  <a:cubicBezTo>
                    <a:pt x="696" y="3060"/>
                    <a:pt x="3051" y="705"/>
                    <a:pt x="5951" y="705"/>
                  </a:cubicBezTo>
                  <a:close/>
                  <a:moveTo>
                    <a:pt x="5951" y="0"/>
                  </a:moveTo>
                  <a:cubicBezTo>
                    <a:pt x="2677" y="0"/>
                    <a:pt x="0" y="2676"/>
                    <a:pt x="0" y="5950"/>
                  </a:cubicBezTo>
                  <a:cubicBezTo>
                    <a:pt x="0" y="9233"/>
                    <a:pt x="2677" y="11901"/>
                    <a:pt x="5951" y="11901"/>
                  </a:cubicBezTo>
                  <a:cubicBezTo>
                    <a:pt x="9225" y="11901"/>
                    <a:pt x="11901" y="9233"/>
                    <a:pt x="11901" y="5950"/>
                  </a:cubicBezTo>
                  <a:cubicBezTo>
                    <a:pt x="11901" y="2676"/>
                    <a:pt x="9225" y="0"/>
                    <a:pt x="5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31"/>
          <p:cNvSpPr/>
          <p:nvPr/>
        </p:nvSpPr>
        <p:spPr>
          <a:xfrm>
            <a:off x="3282550" y="3237825"/>
            <a:ext cx="4459500" cy="564900"/>
          </a:xfrm>
          <a:prstGeom prst="roundRect">
            <a:avLst>
              <a:gd name="adj" fmla="val 50000"/>
            </a:avLst>
          </a:prstGeom>
          <a:gradFill>
            <a:gsLst>
              <a:gs pos="0">
                <a:srgbClr val="DDFFB2"/>
              </a:gs>
              <a:gs pos="50000">
                <a:srgbClr val="D5F979"/>
              </a:gs>
              <a:gs pos="100000">
                <a:srgbClr val="A9F5B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txBox="1">
            <a:spLocks noGrp="1"/>
          </p:cNvSpPr>
          <p:nvPr>
            <p:ph type="subTitle" idx="1"/>
          </p:nvPr>
        </p:nvSpPr>
        <p:spPr>
          <a:xfrm>
            <a:off x="3388900" y="3451450"/>
            <a:ext cx="4246800" cy="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Trisha Faust </a:t>
            </a:r>
            <a:endParaRPr/>
          </a:p>
          <a:p>
            <a:pPr marL="0" lvl="0" indent="0" algn="ctr" rtl="0">
              <a:spcBef>
                <a:spcPts val="0"/>
              </a:spcBef>
              <a:spcAft>
                <a:spcPts val="0"/>
              </a:spcAft>
              <a:buNone/>
            </a:pPr>
            <a:r>
              <a:rPr lang="en"/>
              <a:t>INFO 590    Dr. Willever-Farr</a:t>
            </a:r>
            <a:endParaRPr/>
          </a:p>
          <a:p>
            <a:pPr marL="0" lvl="0" indent="0" algn="ctr" rtl="0">
              <a:spcBef>
                <a:spcPts val="0"/>
              </a:spcBef>
              <a:spcAft>
                <a:spcPts val="0"/>
              </a:spcAft>
              <a:buNone/>
            </a:pPr>
            <a:endParaRPr/>
          </a:p>
        </p:txBody>
      </p:sp>
      <p:sp>
        <p:nvSpPr>
          <p:cNvPr id="838" name="Google Shape;838;p31"/>
          <p:cNvSpPr/>
          <p:nvPr/>
        </p:nvSpPr>
        <p:spPr>
          <a:xfrm>
            <a:off x="141854" y="362256"/>
            <a:ext cx="251459" cy="201169"/>
          </a:xfrm>
          <a:custGeom>
            <a:avLst/>
            <a:gdLst/>
            <a:ahLst/>
            <a:cxnLst/>
            <a:rect l="l" t="t" r="r" b="b"/>
            <a:pathLst>
              <a:path w="2392" h="1972" extrusionOk="0">
                <a:moveTo>
                  <a:pt x="1196" y="196"/>
                </a:moveTo>
                <a:lnTo>
                  <a:pt x="2017" y="964"/>
                </a:lnTo>
                <a:lnTo>
                  <a:pt x="1883" y="964"/>
                </a:lnTo>
                <a:lnTo>
                  <a:pt x="1883" y="1829"/>
                </a:lnTo>
                <a:lnTo>
                  <a:pt x="1410" y="1829"/>
                </a:lnTo>
                <a:lnTo>
                  <a:pt x="1410" y="1187"/>
                </a:lnTo>
                <a:lnTo>
                  <a:pt x="964" y="1187"/>
                </a:lnTo>
                <a:lnTo>
                  <a:pt x="964" y="1829"/>
                </a:lnTo>
                <a:lnTo>
                  <a:pt x="509" y="1829"/>
                </a:lnTo>
                <a:lnTo>
                  <a:pt x="509" y="964"/>
                </a:lnTo>
                <a:lnTo>
                  <a:pt x="375" y="964"/>
                </a:lnTo>
                <a:lnTo>
                  <a:pt x="1196" y="196"/>
                </a:lnTo>
                <a:close/>
                <a:moveTo>
                  <a:pt x="1196" y="0"/>
                </a:moveTo>
                <a:lnTo>
                  <a:pt x="1" y="1115"/>
                </a:lnTo>
                <a:lnTo>
                  <a:pt x="366" y="1115"/>
                </a:lnTo>
                <a:lnTo>
                  <a:pt x="366" y="1972"/>
                </a:lnTo>
                <a:lnTo>
                  <a:pt x="1107" y="1972"/>
                </a:lnTo>
                <a:lnTo>
                  <a:pt x="1107" y="1329"/>
                </a:lnTo>
                <a:lnTo>
                  <a:pt x="1259" y="1329"/>
                </a:lnTo>
                <a:lnTo>
                  <a:pt x="1259" y="1972"/>
                </a:lnTo>
                <a:lnTo>
                  <a:pt x="2026" y="1972"/>
                </a:lnTo>
                <a:lnTo>
                  <a:pt x="2026" y="1115"/>
                </a:lnTo>
                <a:lnTo>
                  <a:pt x="2392" y="1115"/>
                </a:lnTo>
                <a:lnTo>
                  <a:pt x="1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a:hlinkClick r:id="rId5" action="ppaction://hlinksldjump"/>
          </p:cNvPr>
          <p:cNvSpPr txBox="1"/>
          <p:nvPr/>
        </p:nvSpPr>
        <p:spPr>
          <a:xfrm>
            <a:off x="420879" y="298293"/>
            <a:ext cx="18999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HOME</a:t>
            </a:r>
            <a:endParaRPr sz="1200" b="1">
              <a:solidFill>
                <a:schemeClr val="lt1"/>
              </a:solidFill>
              <a:latin typeface="Poppins"/>
              <a:ea typeface="Poppins"/>
              <a:cs typeface="Poppins"/>
              <a:sym typeface="Poppins"/>
            </a:endParaRPr>
          </a:p>
        </p:txBody>
      </p:sp>
      <p:sp>
        <p:nvSpPr>
          <p:cNvPr id="840" name="Google Shape;840;p31">
            <a:hlinkClick r:id="" action="ppaction://noaction"/>
          </p:cNvPr>
          <p:cNvSpPr txBox="1"/>
          <p:nvPr/>
        </p:nvSpPr>
        <p:spPr>
          <a:xfrm>
            <a:off x="420879" y="751575"/>
            <a:ext cx="18999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uFill>
                  <a:noFill/>
                </a:uFill>
                <a:latin typeface="Poppins"/>
                <a:ea typeface="Poppins"/>
                <a:cs typeface="Poppins"/>
                <a:sym typeface="Poppins"/>
                <a:hlinkClick r:id="" action="ppaction://noaction">
                  <a:extLst>
                    <a:ext uri="{A12FA001-AC4F-418D-AE19-62706E023703}">
                      <ahyp:hlinkClr xmlns:ahyp="http://schemas.microsoft.com/office/drawing/2018/hyperlinkcolor" val="tx"/>
                    </a:ext>
                  </a:extLst>
                </a:hlinkClick>
              </a:rPr>
              <a:t>TABLE OF CONTENTS</a:t>
            </a:r>
            <a:endParaRPr sz="1200" b="1">
              <a:solidFill>
                <a:schemeClr val="lt1"/>
              </a:solidFill>
              <a:latin typeface="Poppins"/>
              <a:ea typeface="Poppins"/>
              <a:cs typeface="Poppins"/>
              <a:sym typeface="Poppins"/>
            </a:endParaRPr>
          </a:p>
        </p:txBody>
      </p:sp>
      <p:sp>
        <p:nvSpPr>
          <p:cNvPr id="841" name="Google Shape;841;p31"/>
          <p:cNvSpPr/>
          <p:nvPr/>
        </p:nvSpPr>
        <p:spPr>
          <a:xfrm>
            <a:off x="523226" y="1589567"/>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01</a:t>
            </a:r>
            <a:endParaRPr>
              <a:solidFill>
                <a:schemeClr val="dk1"/>
              </a:solidFill>
              <a:latin typeface="Poppins SemiBold"/>
              <a:ea typeface="Poppins SemiBold"/>
              <a:cs typeface="Poppins SemiBold"/>
              <a:sym typeface="Poppins SemiBold"/>
            </a:endParaRPr>
          </a:p>
        </p:txBody>
      </p:sp>
      <p:sp>
        <p:nvSpPr>
          <p:cNvPr id="842" name="Google Shape;842;p31">
            <a:hlinkClick r:id="" action="ppaction://noaction"/>
          </p:cNvPr>
          <p:cNvSpPr txBox="1"/>
          <p:nvPr/>
        </p:nvSpPr>
        <p:spPr>
          <a:xfrm>
            <a:off x="917288" y="1516217"/>
            <a:ext cx="12507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Organization</a:t>
            </a:r>
            <a:endParaRPr sz="1200" i="1">
              <a:solidFill>
                <a:schemeClr val="lt1"/>
              </a:solidFill>
              <a:latin typeface="Poppins Light"/>
              <a:ea typeface="Poppins Light"/>
              <a:cs typeface="Poppins Light"/>
              <a:sym typeface="Poppins Light"/>
            </a:endParaRPr>
          </a:p>
        </p:txBody>
      </p:sp>
      <p:sp>
        <p:nvSpPr>
          <p:cNvPr id="843" name="Google Shape;843;p31">
            <a:hlinkClick r:id="" action="ppaction://noaction"/>
          </p:cNvPr>
          <p:cNvSpPr txBox="1"/>
          <p:nvPr/>
        </p:nvSpPr>
        <p:spPr>
          <a:xfrm>
            <a:off x="917288" y="2026442"/>
            <a:ext cx="11076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Spotify Wrapped</a:t>
            </a:r>
            <a:endParaRPr sz="1200" i="1">
              <a:solidFill>
                <a:schemeClr val="lt1"/>
              </a:solidFill>
              <a:latin typeface="Poppins Light"/>
              <a:ea typeface="Poppins Light"/>
              <a:cs typeface="Poppins Light"/>
              <a:sym typeface="Poppins Light"/>
            </a:endParaRPr>
          </a:p>
        </p:txBody>
      </p:sp>
      <p:sp>
        <p:nvSpPr>
          <p:cNvPr id="844" name="Google Shape;844;p31">
            <a:hlinkClick r:id="" action="ppaction://noaction"/>
          </p:cNvPr>
          <p:cNvSpPr txBox="1"/>
          <p:nvPr/>
        </p:nvSpPr>
        <p:spPr>
          <a:xfrm>
            <a:off x="917288" y="2536667"/>
            <a:ext cx="12507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Types of Metadata</a:t>
            </a:r>
            <a:endParaRPr sz="1200" i="1">
              <a:solidFill>
                <a:schemeClr val="lt1"/>
              </a:solidFill>
              <a:latin typeface="Poppins Light"/>
              <a:ea typeface="Poppins Light"/>
              <a:cs typeface="Poppins Light"/>
              <a:sym typeface="Poppins Light"/>
            </a:endParaRPr>
          </a:p>
        </p:txBody>
      </p:sp>
      <p:sp>
        <p:nvSpPr>
          <p:cNvPr id="845" name="Google Shape;845;p31">
            <a:hlinkClick r:id="" action="ppaction://noaction"/>
          </p:cNvPr>
          <p:cNvSpPr txBox="1"/>
          <p:nvPr/>
        </p:nvSpPr>
        <p:spPr>
          <a:xfrm>
            <a:off x="917288" y="3046892"/>
            <a:ext cx="11076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AI DJ</a:t>
            </a:r>
            <a:endParaRPr sz="1200" i="1">
              <a:solidFill>
                <a:schemeClr val="lt1"/>
              </a:solidFill>
              <a:latin typeface="Poppins Light"/>
              <a:ea typeface="Poppins Light"/>
              <a:cs typeface="Poppins Light"/>
              <a:sym typeface="Poppins Light"/>
            </a:endParaRPr>
          </a:p>
        </p:txBody>
      </p:sp>
      <p:cxnSp>
        <p:nvCxnSpPr>
          <p:cNvPr id="846" name="Google Shape;846;p31"/>
          <p:cNvCxnSpPr/>
          <p:nvPr/>
        </p:nvCxnSpPr>
        <p:spPr>
          <a:xfrm rot="10800000">
            <a:off x="75" y="688600"/>
            <a:ext cx="2168100" cy="0"/>
          </a:xfrm>
          <a:prstGeom prst="straightConnector1">
            <a:avLst/>
          </a:prstGeom>
          <a:noFill/>
          <a:ln w="19050" cap="flat" cmpd="sng">
            <a:solidFill>
              <a:schemeClr val="dk1"/>
            </a:solidFill>
            <a:prstDash val="solid"/>
            <a:round/>
            <a:headEnd type="none" w="med" len="med"/>
            <a:tailEnd type="none" w="med" len="med"/>
          </a:ln>
        </p:spPr>
      </p:cxnSp>
      <p:cxnSp>
        <p:nvCxnSpPr>
          <p:cNvPr id="847" name="Google Shape;847;p31"/>
          <p:cNvCxnSpPr/>
          <p:nvPr/>
        </p:nvCxnSpPr>
        <p:spPr>
          <a:xfrm rot="10800000">
            <a:off x="75" y="1145800"/>
            <a:ext cx="2168100" cy="0"/>
          </a:xfrm>
          <a:prstGeom prst="straightConnector1">
            <a:avLst/>
          </a:prstGeom>
          <a:noFill/>
          <a:ln w="19050" cap="flat" cmpd="sng">
            <a:solidFill>
              <a:schemeClr val="dk1"/>
            </a:solidFill>
            <a:prstDash val="solid"/>
            <a:round/>
            <a:headEnd type="none" w="med" len="med"/>
            <a:tailEnd type="none" w="med" len="med"/>
          </a:ln>
        </p:spPr>
      </p:cxnSp>
      <p:sp>
        <p:nvSpPr>
          <p:cNvPr id="848" name="Google Shape;848;p31"/>
          <p:cNvSpPr/>
          <p:nvPr/>
        </p:nvSpPr>
        <p:spPr>
          <a:xfrm>
            <a:off x="523226" y="2099792"/>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02</a:t>
            </a:r>
            <a:endParaRPr>
              <a:solidFill>
                <a:schemeClr val="dk1"/>
              </a:solidFill>
              <a:latin typeface="Poppins SemiBold"/>
              <a:ea typeface="Poppins SemiBold"/>
              <a:cs typeface="Poppins SemiBold"/>
              <a:sym typeface="Poppins SemiBold"/>
            </a:endParaRPr>
          </a:p>
        </p:txBody>
      </p:sp>
      <p:sp>
        <p:nvSpPr>
          <p:cNvPr id="849" name="Google Shape;849;p31"/>
          <p:cNvSpPr/>
          <p:nvPr/>
        </p:nvSpPr>
        <p:spPr>
          <a:xfrm>
            <a:off x="523226" y="2610017"/>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03</a:t>
            </a:r>
            <a:endParaRPr>
              <a:solidFill>
                <a:schemeClr val="dk1"/>
              </a:solidFill>
              <a:latin typeface="Poppins SemiBold"/>
              <a:ea typeface="Poppins SemiBold"/>
              <a:cs typeface="Poppins SemiBold"/>
              <a:sym typeface="Poppins SemiBold"/>
            </a:endParaRPr>
          </a:p>
        </p:txBody>
      </p:sp>
      <p:sp>
        <p:nvSpPr>
          <p:cNvPr id="850" name="Google Shape;850;p31"/>
          <p:cNvSpPr/>
          <p:nvPr/>
        </p:nvSpPr>
        <p:spPr>
          <a:xfrm>
            <a:off x="523226" y="3120242"/>
            <a:ext cx="329100" cy="3291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04</a:t>
            </a:r>
            <a:endParaRPr>
              <a:solidFill>
                <a:schemeClr val="dk1"/>
              </a:solidFill>
              <a:latin typeface="Poppins SemiBold"/>
              <a:ea typeface="Poppins SemiBold"/>
              <a:cs typeface="Poppins SemiBold"/>
              <a:sym typeface="Poppins SemiBold"/>
            </a:endParaRPr>
          </a:p>
        </p:txBody>
      </p:sp>
      <p:sp>
        <p:nvSpPr>
          <p:cNvPr id="851" name="Google Shape;851;p31"/>
          <p:cNvSpPr/>
          <p:nvPr/>
        </p:nvSpPr>
        <p:spPr>
          <a:xfrm>
            <a:off x="161966" y="797362"/>
            <a:ext cx="211236" cy="239677"/>
          </a:xfrm>
          <a:custGeom>
            <a:avLst/>
            <a:gdLst/>
            <a:ahLst/>
            <a:cxnLst/>
            <a:rect l="l" t="t" r="r" b="b"/>
            <a:pathLst>
              <a:path w="10491" h="11905" extrusionOk="0">
                <a:moveTo>
                  <a:pt x="9795" y="874"/>
                </a:moveTo>
                <a:lnTo>
                  <a:pt x="9795" y="2944"/>
                </a:lnTo>
                <a:lnTo>
                  <a:pt x="4219" y="4184"/>
                </a:lnTo>
                <a:lnTo>
                  <a:pt x="4219" y="2114"/>
                </a:lnTo>
                <a:lnTo>
                  <a:pt x="9795" y="874"/>
                </a:lnTo>
                <a:close/>
                <a:moveTo>
                  <a:pt x="8394" y="7021"/>
                </a:moveTo>
                <a:cubicBezTo>
                  <a:pt x="9161" y="7021"/>
                  <a:pt x="9786" y="7645"/>
                  <a:pt x="9786" y="8422"/>
                </a:cubicBezTo>
                <a:cubicBezTo>
                  <a:pt x="9786" y="9189"/>
                  <a:pt x="9161" y="9813"/>
                  <a:pt x="8394" y="9813"/>
                </a:cubicBezTo>
                <a:cubicBezTo>
                  <a:pt x="7618" y="9813"/>
                  <a:pt x="6994" y="9189"/>
                  <a:pt x="6994" y="8422"/>
                </a:cubicBezTo>
                <a:cubicBezTo>
                  <a:pt x="6994" y="7645"/>
                  <a:pt x="7618" y="7021"/>
                  <a:pt x="8394" y="7021"/>
                </a:cubicBezTo>
                <a:close/>
                <a:moveTo>
                  <a:pt x="2114" y="8422"/>
                </a:moveTo>
                <a:cubicBezTo>
                  <a:pt x="2881" y="8422"/>
                  <a:pt x="3506" y="9046"/>
                  <a:pt x="3506" y="9813"/>
                </a:cubicBezTo>
                <a:cubicBezTo>
                  <a:pt x="3506" y="10580"/>
                  <a:pt x="2881" y="11205"/>
                  <a:pt x="2114" y="11205"/>
                </a:cubicBezTo>
                <a:cubicBezTo>
                  <a:pt x="1347" y="11205"/>
                  <a:pt x="722" y="10580"/>
                  <a:pt x="722" y="9813"/>
                </a:cubicBezTo>
                <a:cubicBezTo>
                  <a:pt x="722" y="9046"/>
                  <a:pt x="1347" y="8422"/>
                  <a:pt x="2114" y="8422"/>
                </a:cubicBezTo>
                <a:close/>
                <a:moveTo>
                  <a:pt x="10491" y="0"/>
                </a:moveTo>
                <a:lnTo>
                  <a:pt x="3514" y="1552"/>
                </a:lnTo>
                <a:lnTo>
                  <a:pt x="3514" y="8252"/>
                </a:lnTo>
                <a:cubicBezTo>
                  <a:pt x="3145" y="7924"/>
                  <a:pt x="2657" y="7723"/>
                  <a:pt x="2124" y="7723"/>
                </a:cubicBezTo>
                <a:cubicBezTo>
                  <a:pt x="2091" y="7723"/>
                  <a:pt x="2058" y="7724"/>
                  <a:pt x="2025" y="7726"/>
                </a:cubicBezTo>
                <a:cubicBezTo>
                  <a:pt x="936" y="7770"/>
                  <a:pt x="62" y="8662"/>
                  <a:pt x="35" y="9751"/>
                </a:cubicBezTo>
                <a:cubicBezTo>
                  <a:pt x="1" y="10932"/>
                  <a:pt x="949" y="11904"/>
                  <a:pt x="2116" y="11904"/>
                </a:cubicBezTo>
                <a:cubicBezTo>
                  <a:pt x="2156" y="11904"/>
                  <a:pt x="2197" y="11903"/>
                  <a:pt x="2239" y="11901"/>
                </a:cubicBezTo>
                <a:cubicBezTo>
                  <a:pt x="3354" y="11838"/>
                  <a:pt x="4219" y="10902"/>
                  <a:pt x="4219" y="9786"/>
                </a:cubicBezTo>
                <a:lnTo>
                  <a:pt x="4219" y="4898"/>
                </a:lnTo>
                <a:lnTo>
                  <a:pt x="9795" y="3658"/>
                </a:lnTo>
                <a:lnTo>
                  <a:pt x="9795" y="6860"/>
                </a:lnTo>
                <a:cubicBezTo>
                  <a:pt x="9425" y="6524"/>
                  <a:pt x="8937" y="6323"/>
                  <a:pt x="8404" y="6323"/>
                </a:cubicBezTo>
                <a:cubicBezTo>
                  <a:pt x="8371" y="6323"/>
                  <a:pt x="8338" y="6324"/>
                  <a:pt x="8305" y="6325"/>
                </a:cubicBezTo>
                <a:cubicBezTo>
                  <a:pt x="7217" y="6379"/>
                  <a:pt x="6342" y="7271"/>
                  <a:pt x="6307" y="8359"/>
                </a:cubicBezTo>
                <a:cubicBezTo>
                  <a:pt x="6272" y="9545"/>
                  <a:pt x="7228" y="10512"/>
                  <a:pt x="8409" y="10512"/>
                </a:cubicBezTo>
                <a:cubicBezTo>
                  <a:pt x="8445" y="10512"/>
                  <a:pt x="8482" y="10511"/>
                  <a:pt x="8519" y="10509"/>
                </a:cubicBezTo>
                <a:cubicBezTo>
                  <a:pt x="9625" y="10447"/>
                  <a:pt x="10491" y="9510"/>
                  <a:pt x="10491" y="8395"/>
                </a:cubicBezTo>
                <a:lnTo>
                  <a:pt x="10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txBox="1">
            <a:spLocks noGrp="1"/>
          </p:cNvSpPr>
          <p:nvPr>
            <p:ph type="ctrTitle"/>
          </p:nvPr>
        </p:nvSpPr>
        <p:spPr>
          <a:xfrm>
            <a:off x="3417100" y="1120350"/>
            <a:ext cx="41904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600">
                <a:solidFill>
                  <a:schemeClr val="lt2"/>
                </a:solidFill>
              </a:rPr>
              <a:t>Lightning Talk: Spotify</a:t>
            </a:r>
            <a:endParaRPr sz="5600" b="0">
              <a:solidFill>
                <a:schemeClr val="lt1"/>
              </a:solidFill>
              <a:latin typeface="Poppins Medium"/>
              <a:ea typeface="Poppins Medium"/>
              <a:cs typeface="Poppins Medium"/>
              <a:sym typeface="Poppins Medium"/>
            </a:endParaRPr>
          </a:p>
        </p:txBody>
      </p:sp>
      <p:grpSp>
        <p:nvGrpSpPr>
          <p:cNvPr id="853" name="Google Shape;853;p31"/>
          <p:cNvGrpSpPr/>
          <p:nvPr/>
        </p:nvGrpSpPr>
        <p:grpSpPr>
          <a:xfrm>
            <a:off x="6341136" y="4613307"/>
            <a:ext cx="70559" cy="69120"/>
            <a:chOff x="6341136" y="4613307"/>
            <a:chExt cx="70559" cy="69120"/>
          </a:xfrm>
        </p:grpSpPr>
        <p:sp>
          <p:nvSpPr>
            <p:cNvPr id="854" name="Google Shape;854;p31">
              <a:hlinkClick r:id="" action="ppaction://hlinkshowjump?jump=nextslide"/>
            </p:cNvPr>
            <p:cNvSpPr/>
            <p:nvPr/>
          </p:nvSpPr>
          <p:spPr>
            <a:xfrm>
              <a:off x="6341136" y="4613307"/>
              <a:ext cx="60485" cy="69120"/>
            </a:xfrm>
            <a:custGeom>
              <a:avLst/>
              <a:gdLst/>
              <a:ahLst/>
              <a:cxnLst/>
              <a:rect l="l" t="t" r="r" b="b"/>
              <a:pathLst>
                <a:path w="9414" h="10758" extrusionOk="0">
                  <a:moveTo>
                    <a:pt x="0" y="0"/>
                  </a:moveTo>
                  <a:lnTo>
                    <a:pt x="0" y="10758"/>
                  </a:lnTo>
                  <a:lnTo>
                    <a:pt x="9413" y="52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a:hlinkClick r:id="" action="ppaction://hlinkshowjump?jump=nextslide"/>
            </p:cNvPr>
            <p:cNvSpPr/>
            <p:nvPr/>
          </p:nvSpPr>
          <p:spPr>
            <a:xfrm>
              <a:off x="6399450" y="4613307"/>
              <a:ext cx="12246" cy="69120"/>
            </a:xfrm>
            <a:custGeom>
              <a:avLst/>
              <a:gdLst/>
              <a:ahLst/>
              <a:cxnLst/>
              <a:rect l="l" t="t" r="r" b="b"/>
              <a:pathLst>
                <a:path w="1906" h="10758" extrusionOk="0">
                  <a:moveTo>
                    <a:pt x="1" y="0"/>
                  </a:moveTo>
                  <a:lnTo>
                    <a:pt x="1" y="10758"/>
                  </a:lnTo>
                  <a:lnTo>
                    <a:pt x="1906" y="10758"/>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1"/>
          <p:cNvGrpSpPr/>
          <p:nvPr/>
        </p:nvGrpSpPr>
        <p:grpSpPr>
          <a:xfrm>
            <a:off x="5085640" y="4613307"/>
            <a:ext cx="71285" cy="69120"/>
            <a:chOff x="5085640" y="4613307"/>
            <a:chExt cx="71285" cy="69120"/>
          </a:xfrm>
        </p:grpSpPr>
        <p:sp>
          <p:nvSpPr>
            <p:cNvPr id="857" name="Google Shape;857;p31">
              <a:hlinkClick r:id="" action="ppaction://hlinkshowjump?jump=previousslide"/>
            </p:cNvPr>
            <p:cNvSpPr/>
            <p:nvPr/>
          </p:nvSpPr>
          <p:spPr>
            <a:xfrm>
              <a:off x="5085640" y="4613307"/>
              <a:ext cx="12966" cy="69120"/>
            </a:xfrm>
            <a:custGeom>
              <a:avLst/>
              <a:gdLst/>
              <a:ahLst/>
              <a:cxnLst/>
              <a:rect l="l" t="t" r="r" b="b"/>
              <a:pathLst>
                <a:path w="2018" h="10758" extrusionOk="0">
                  <a:moveTo>
                    <a:pt x="0" y="0"/>
                  </a:moveTo>
                  <a:lnTo>
                    <a:pt x="0" y="10758"/>
                  </a:lnTo>
                  <a:lnTo>
                    <a:pt x="2017" y="10758"/>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a:hlinkClick r:id="" action="ppaction://hlinkshowjump?jump=previousslide"/>
            </p:cNvPr>
            <p:cNvSpPr/>
            <p:nvPr/>
          </p:nvSpPr>
          <p:spPr>
            <a:xfrm>
              <a:off x="5096440" y="4613307"/>
              <a:ext cx="60485" cy="69120"/>
            </a:xfrm>
            <a:custGeom>
              <a:avLst/>
              <a:gdLst/>
              <a:ahLst/>
              <a:cxnLst/>
              <a:rect l="l" t="t" r="r" b="b"/>
              <a:pathLst>
                <a:path w="9414" h="10758" extrusionOk="0">
                  <a:moveTo>
                    <a:pt x="9413" y="0"/>
                  </a:moveTo>
                  <a:lnTo>
                    <a:pt x="0" y="5267"/>
                  </a:lnTo>
                  <a:lnTo>
                    <a:pt x="9413" y="10758"/>
                  </a:lnTo>
                  <a:lnTo>
                    <a:pt x="9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9" name="Google Shape;859;p31"/>
          <p:cNvCxnSpPr/>
          <p:nvPr/>
        </p:nvCxnSpPr>
        <p:spPr>
          <a:xfrm>
            <a:off x="2705200" y="4909513"/>
            <a:ext cx="6067500" cy="0"/>
          </a:xfrm>
          <a:prstGeom prst="straightConnector1">
            <a:avLst/>
          </a:prstGeom>
          <a:noFill/>
          <a:ln w="28575" cap="flat" cmpd="sng">
            <a:solidFill>
              <a:schemeClr val="lt1"/>
            </a:solidFill>
            <a:prstDash val="solid"/>
            <a:round/>
            <a:headEnd type="none" w="med" len="med"/>
            <a:tailEnd type="none" w="med" len="med"/>
          </a:ln>
        </p:spPr>
      </p:cxnSp>
      <p:cxnSp>
        <p:nvCxnSpPr>
          <p:cNvPr id="860" name="Google Shape;860;p31"/>
          <p:cNvCxnSpPr>
            <a:endCxn id="861" idx="6"/>
          </p:cNvCxnSpPr>
          <p:nvPr/>
        </p:nvCxnSpPr>
        <p:spPr>
          <a:xfrm rot="10800000" flipH="1">
            <a:off x="2705497" y="4907525"/>
            <a:ext cx="89100" cy="2100"/>
          </a:xfrm>
          <a:prstGeom prst="straightConnector1">
            <a:avLst/>
          </a:prstGeom>
          <a:noFill/>
          <a:ln w="28575" cap="flat" cmpd="sng">
            <a:solidFill>
              <a:schemeClr val="accent1"/>
            </a:solidFill>
            <a:prstDash val="solid"/>
            <a:round/>
            <a:headEnd type="none" w="med" len="med"/>
            <a:tailEnd type="none" w="med" len="med"/>
          </a:ln>
        </p:spPr>
      </p:cxnSp>
      <p:sp>
        <p:nvSpPr>
          <p:cNvPr id="861" name="Google Shape;861;p31"/>
          <p:cNvSpPr/>
          <p:nvPr/>
        </p:nvSpPr>
        <p:spPr>
          <a:xfrm>
            <a:off x="2705197" y="4862825"/>
            <a:ext cx="89400" cy="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971975" y="4577575"/>
            <a:ext cx="1348800" cy="329100"/>
          </a:xfrm>
          <a:prstGeom prst="rect">
            <a:avLst/>
          </a:prstGeom>
          <a:solidFill>
            <a:srgbClr val="2B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3" name="Google Shape;863;p31"/>
          <p:cNvPicPr preferRelativeResize="0"/>
          <p:nvPr/>
        </p:nvPicPr>
        <p:blipFill rotWithShape="1">
          <a:blip r:embed="rId6">
            <a:alphaModFix/>
          </a:blip>
          <a:srcRect l="16749" r="16756"/>
          <a:stretch/>
        </p:blipFill>
        <p:spPr>
          <a:xfrm>
            <a:off x="463050" y="4531600"/>
            <a:ext cx="466200" cy="420600"/>
          </a:xfrm>
          <a:prstGeom prst="roundRect">
            <a:avLst>
              <a:gd name="adj" fmla="val 16667"/>
            </a:avLst>
          </a:prstGeom>
          <a:noFill/>
          <a:ln>
            <a:noFill/>
          </a:ln>
        </p:spPr>
      </p:pic>
      <p:pic>
        <p:nvPicPr>
          <p:cNvPr id="3" name="Audio Recording Jun 1, 2023 at 6:50:14 PM">
            <a:hlinkClick r:id="" action="ppaction://media"/>
            <a:extLst>
              <a:ext uri="{FF2B5EF4-FFF2-40B4-BE49-F238E27FC236}">
                <a16:creationId xmlns:a16="http://schemas.microsoft.com/office/drawing/2014/main" id="{46D0950D-8D20-6A0D-B171-EF2B5E0F20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0535" y="4550295"/>
            <a:ext cx="460451" cy="460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2"/>
          <p:cNvSpPr txBox="1">
            <a:spLocks noGrp="1"/>
          </p:cNvSpPr>
          <p:nvPr>
            <p:ph type="subTitle" idx="1"/>
          </p:nvPr>
        </p:nvSpPr>
        <p:spPr>
          <a:xfrm>
            <a:off x="100825" y="1203650"/>
            <a:ext cx="4347300" cy="24123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sz="1400"/>
              <a:t>What is being organized?</a:t>
            </a:r>
            <a:endParaRPr sz="1400"/>
          </a:p>
          <a:p>
            <a:pPr marL="914400" lvl="1" indent="-330200" algn="l" rtl="0">
              <a:spcBef>
                <a:spcPts val="0"/>
              </a:spcBef>
              <a:spcAft>
                <a:spcPts val="0"/>
              </a:spcAft>
              <a:buSzPts val="1600"/>
              <a:buChar char="○"/>
            </a:pPr>
            <a:r>
              <a:rPr lang="en" sz="1600"/>
              <a:t>Music</a:t>
            </a:r>
            <a:endParaRPr sz="1600"/>
          </a:p>
          <a:p>
            <a:pPr marL="914400" lvl="1" indent="-330200" algn="l" rtl="0">
              <a:spcBef>
                <a:spcPts val="0"/>
              </a:spcBef>
              <a:spcAft>
                <a:spcPts val="0"/>
              </a:spcAft>
              <a:buSzPts val="1600"/>
              <a:buChar char="○"/>
            </a:pPr>
            <a:r>
              <a:rPr lang="en" sz="1600"/>
              <a:t>Podcasts</a:t>
            </a:r>
            <a:endParaRPr sz="1600"/>
          </a:p>
          <a:p>
            <a:pPr marL="914400" lvl="1" indent="-330200" algn="l" rtl="0">
              <a:spcBef>
                <a:spcPts val="0"/>
              </a:spcBef>
              <a:spcAft>
                <a:spcPts val="0"/>
              </a:spcAft>
              <a:buSzPts val="1600"/>
              <a:buChar char="○"/>
            </a:pPr>
            <a:r>
              <a:rPr lang="en" sz="1600"/>
              <a:t>Metadata!</a:t>
            </a:r>
            <a:endParaRPr sz="1600"/>
          </a:p>
          <a:p>
            <a:pPr marL="457200" lvl="0" indent="-330200" algn="l" rtl="0">
              <a:spcBef>
                <a:spcPts val="0"/>
              </a:spcBef>
              <a:spcAft>
                <a:spcPts val="0"/>
              </a:spcAft>
              <a:buSzPts val="1600"/>
              <a:buChar char="●"/>
            </a:pPr>
            <a:r>
              <a:rPr lang="en" sz="1400"/>
              <a:t>Why is it being organized?</a:t>
            </a:r>
            <a:endParaRPr sz="1400"/>
          </a:p>
          <a:p>
            <a:pPr marL="457200" lvl="0" indent="-330200" algn="l" rtl="0">
              <a:spcBef>
                <a:spcPts val="0"/>
              </a:spcBef>
              <a:spcAft>
                <a:spcPts val="0"/>
              </a:spcAft>
              <a:buSzPts val="1600"/>
              <a:buChar char="●"/>
            </a:pPr>
            <a:r>
              <a:rPr lang="en" sz="1400"/>
              <a:t>How much is it being organized and by whom?</a:t>
            </a:r>
            <a:endParaRPr sz="1400"/>
          </a:p>
          <a:p>
            <a:pPr marL="457200" lvl="0" indent="-330200" algn="l" rtl="0">
              <a:spcBef>
                <a:spcPts val="0"/>
              </a:spcBef>
              <a:spcAft>
                <a:spcPts val="0"/>
              </a:spcAft>
              <a:buSzPts val="1600"/>
              <a:buChar char="●"/>
            </a:pPr>
            <a:r>
              <a:rPr lang="en" sz="1400"/>
              <a:t>When is it being organized?</a:t>
            </a:r>
            <a:endParaRPr sz="1400"/>
          </a:p>
          <a:p>
            <a:pPr marL="457200" lvl="0" indent="-330200" algn="l" rtl="0">
              <a:spcBef>
                <a:spcPts val="0"/>
              </a:spcBef>
              <a:spcAft>
                <a:spcPts val="0"/>
              </a:spcAft>
              <a:buSzPts val="1600"/>
              <a:buChar char="●"/>
            </a:pPr>
            <a:r>
              <a:rPr lang="en" sz="1400"/>
              <a:t>Where is it being organized?</a:t>
            </a:r>
            <a:endParaRPr sz="1400"/>
          </a:p>
        </p:txBody>
      </p:sp>
      <p:sp>
        <p:nvSpPr>
          <p:cNvPr id="869" name="Google Shape;869;p32"/>
          <p:cNvSpPr txBox="1">
            <a:spLocks noGrp="1"/>
          </p:cNvSpPr>
          <p:nvPr>
            <p:ph type="title"/>
          </p:nvPr>
        </p:nvSpPr>
        <p:spPr>
          <a:xfrm>
            <a:off x="100825" y="712600"/>
            <a:ext cx="5124000" cy="52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Glushko’s </a:t>
            </a:r>
            <a:r>
              <a:rPr lang="en" sz="1400" i="1"/>
              <a:t>Foundations for Organizing Systems</a:t>
            </a:r>
            <a:endParaRPr sz="1400" i="1"/>
          </a:p>
        </p:txBody>
      </p:sp>
      <p:grpSp>
        <p:nvGrpSpPr>
          <p:cNvPr id="870" name="Google Shape;870;p32"/>
          <p:cNvGrpSpPr/>
          <p:nvPr/>
        </p:nvGrpSpPr>
        <p:grpSpPr>
          <a:xfrm>
            <a:off x="175576" y="142057"/>
            <a:ext cx="537660" cy="522503"/>
            <a:chOff x="4436963" y="889641"/>
            <a:chExt cx="363309" cy="363278"/>
          </a:xfrm>
        </p:grpSpPr>
        <p:sp>
          <p:nvSpPr>
            <p:cNvPr id="871" name="Google Shape;871;p32"/>
            <p:cNvSpPr/>
            <p:nvPr/>
          </p:nvSpPr>
          <p:spPr>
            <a:xfrm>
              <a:off x="4565503" y="978133"/>
              <a:ext cx="135897" cy="186569"/>
            </a:xfrm>
            <a:custGeom>
              <a:avLst/>
              <a:gdLst/>
              <a:ahLst/>
              <a:cxnLst/>
              <a:rect l="l" t="t" r="r" b="b"/>
              <a:pathLst>
                <a:path w="4452" h="6112" extrusionOk="0">
                  <a:moveTo>
                    <a:pt x="696" y="1330"/>
                  </a:moveTo>
                  <a:lnTo>
                    <a:pt x="3212" y="3051"/>
                  </a:lnTo>
                  <a:lnTo>
                    <a:pt x="696" y="4782"/>
                  </a:lnTo>
                  <a:lnTo>
                    <a:pt x="696" y="1330"/>
                  </a:lnTo>
                  <a:close/>
                  <a:moveTo>
                    <a:pt x="0" y="0"/>
                  </a:moveTo>
                  <a:lnTo>
                    <a:pt x="0" y="6111"/>
                  </a:lnTo>
                  <a:lnTo>
                    <a:pt x="4452" y="305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4436963" y="889641"/>
              <a:ext cx="363309" cy="363278"/>
            </a:xfrm>
            <a:custGeom>
              <a:avLst/>
              <a:gdLst/>
              <a:ahLst/>
              <a:cxnLst/>
              <a:rect l="l" t="t" r="r" b="b"/>
              <a:pathLst>
                <a:path w="11902" h="11901" extrusionOk="0">
                  <a:moveTo>
                    <a:pt x="5951" y="705"/>
                  </a:moveTo>
                  <a:cubicBezTo>
                    <a:pt x="8850" y="705"/>
                    <a:pt x="11205" y="3060"/>
                    <a:pt x="11205" y="5950"/>
                  </a:cubicBezTo>
                  <a:cubicBezTo>
                    <a:pt x="11205" y="8850"/>
                    <a:pt x="8850" y="11205"/>
                    <a:pt x="5951" y="11205"/>
                  </a:cubicBezTo>
                  <a:cubicBezTo>
                    <a:pt x="3051" y="11205"/>
                    <a:pt x="696" y="8850"/>
                    <a:pt x="696" y="5950"/>
                  </a:cubicBezTo>
                  <a:cubicBezTo>
                    <a:pt x="696" y="3060"/>
                    <a:pt x="3051" y="705"/>
                    <a:pt x="5951" y="705"/>
                  </a:cubicBezTo>
                  <a:close/>
                  <a:moveTo>
                    <a:pt x="5951" y="0"/>
                  </a:moveTo>
                  <a:cubicBezTo>
                    <a:pt x="2677" y="0"/>
                    <a:pt x="0" y="2676"/>
                    <a:pt x="0" y="5950"/>
                  </a:cubicBezTo>
                  <a:cubicBezTo>
                    <a:pt x="0" y="9233"/>
                    <a:pt x="2677" y="11901"/>
                    <a:pt x="5951" y="11901"/>
                  </a:cubicBezTo>
                  <a:cubicBezTo>
                    <a:pt x="9225" y="11901"/>
                    <a:pt x="11901" y="9233"/>
                    <a:pt x="11901" y="5950"/>
                  </a:cubicBezTo>
                  <a:cubicBezTo>
                    <a:pt x="11901" y="2676"/>
                    <a:pt x="9225" y="0"/>
                    <a:pt x="5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32"/>
          <p:cNvSpPr/>
          <p:nvPr/>
        </p:nvSpPr>
        <p:spPr>
          <a:xfrm>
            <a:off x="834075" y="142000"/>
            <a:ext cx="500100" cy="5226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01</a:t>
            </a:r>
            <a:endParaRPr sz="1800">
              <a:solidFill>
                <a:schemeClr val="dk1"/>
              </a:solidFill>
              <a:latin typeface="Poppins SemiBold"/>
              <a:ea typeface="Poppins SemiBold"/>
              <a:cs typeface="Poppins SemiBold"/>
              <a:sym typeface="Poppins SemiBold"/>
            </a:endParaRPr>
          </a:p>
        </p:txBody>
      </p:sp>
      <p:sp>
        <p:nvSpPr>
          <p:cNvPr id="874" name="Google Shape;874;p32">
            <a:hlinkClick r:id="" action="ppaction://noaction"/>
          </p:cNvPr>
          <p:cNvSpPr txBox="1"/>
          <p:nvPr/>
        </p:nvSpPr>
        <p:spPr>
          <a:xfrm>
            <a:off x="1455028" y="165400"/>
            <a:ext cx="42762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Spotify’s Organization</a:t>
            </a:r>
            <a:endParaRPr sz="1200" i="1">
              <a:solidFill>
                <a:schemeClr val="lt1"/>
              </a:solidFill>
              <a:latin typeface="Poppins Light"/>
              <a:ea typeface="Poppins Light"/>
              <a:cs typeface="Poppins Light"/>
              <a:sym typeface="Poppins Light"/>
            </a:endParaRPr>
          </a:p>
        </p:txBody>
      </p:sp>
      <p:cxnSp>
        <p:nvCxnSpPr>
          <p:cNvPr id="875" name="Google Shape;875;p32"/>
          <p:cNvCxnSpPr/>
          <p:nvPr/>
        </p:nvCxnSpPr>
        <p:spPr>
          <a:xfrm rot="10800000">
            <a:off x="75" y="688600"/>
            <a:ext cx="2168100" cy="0"/>
          </a:xfrm>
          <a:prstGeom prst="straightConnector1">
            <a:avLst/>
          </a:prstGeom>
          <a:noFill/>
          <a:ln w="19050" cap="flat" cmpd="sng">
            <a:solidFill>
              <a:schemeClr val="dk1"/>
            </a:solidFill>
            <a:prstDash val="solid"/>
            <a:round/>
            <a:headEnd type="none" w="med" len="med"/>
            <a:tailEnd type="none" w="med" len="med"/>
          </a:ln>
        </p:spPr>
      </p:cxnSp>
      <p:cxnSp>
        <p:nvCxnSpPr>
          <p:cNvPr id="876" name="Google Shape;876;p32"/>
          <p:cNvCxnSpPr/>
          <p:nvPr/>
        </p:nvCxnSpPr>
        <p:spPr>
          <a:xfrm rot="10800000">
            <a:off x="75" y="3615996"/>
            <a:ext cx="2168100" cy="0"/>
          </a:xfrm>
          <a:prstGeom prst="straightConnector1">
            <a:avLst/>
          </a:prstGeom>
          <a:noFill/>
          <a:ln w="19050" cap="flat" cmpd="sng">
            <a:solidFill>
              <a:schemeClr val="dk1"/>
            </a:solidFill>
            <a:prstDash val="solid"/>
            <a:round/>
            <a:headEnd type="none" w="med" len="med"/>
            <a:tailEnd type="none" w="med" len="med"/>
          </a:ln>
        </p:spPr>
      </p:cxnSp>
      <p:grpSp>
        <p:nvGrpSpPr>
          <p:cNvPr id="877" name="Google Shape;877;p32"/>
          <p:cNvGrpSpPr/>
          <p:nvPr/>
        </p:nvGrpSpPr>
        <p:grpSpPr>
          <a:xfrm>
            <a:off x="6341136" y="4613307"/>
            <a:ext cx="70559" cy="69120"/>
            <a:chOff x="6341136" y="4613307"/>
            <a:chExt cx="70559" cy="69120"/>
          </a:xfrm>
        </p:grpSpPr>
        <p:sp>
          <p:nvSpPr>
            <p:cNvPr id="878" name="Google Shape;878;p32">
              <a:hlinkClick r:id="" action="ppaction://hlinkshowjump?jump=nextslide"/>
            </p:cNvPr>
            <p:cNvSpPr/>
            <p:nvPr/>
          </p:nvSpPr>
          <p:spPr>
            <a:xfrm>
              <a:off x="6341136" y="4613307"/>
              <a:ext cx="60485" cy="69120"/>
            </a:xfrm>
            <a:custGeom>
              <a:avLst/>
              <a:gdLst/>
              <a:ahLst/>
              <a:cxnLst/>
              <a:rect l="l" t="t" r="r" b="b"/>
              <a:pathLst>
                <a:path w="9414" h="10758" extrusionOk="0">
                  <a:moveTo>
                    <a:pt x="0" y="0"/>
                  </a:moveTo>
                  <a:lnTo>
                    <a:pt x="0" y="10758"/>
                  </a:lnTo>
                  <a:lnTo>
                    <a:pt x="9413" y="52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a:hlinkClick r:id="" action="ppaction://hlinkshowjump?jump=nextslide"/>
            </p:cNvPr>
            <p:cNvSpPr/>
            <p:nvPr/>
          </p:nvSpPr>
          <p:spPr>
            <a:xfrm>
              <a:off x="6399450" y="4613307"/>
              <a:ext cx="12246" cy="69120"/>
            </a:xfrm>
            <a:custGeom>
              <a:avLst/>
              <a:gdLst/>
              <a:ahLst/>
              <a:cxnLst/>
              <a:rect l="l" t="t" r="r" b="b"/>
              <a:pathLst>
                <a:path w="1906" h="10758" extrusionOk="0">
                  <a:moveTo>
                    <a:pt x="1" y="0"/>
                  </a:moveTo>
                  <a:lnTo>
                    <a:pt x="1" y="10758"/>
                  </a:lnTo>
                  <a:lnTo>
                    <a:pt x="1906" y="10758"/>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2"/>
          <p:cNvGrpSpPr/>
          <p:nvPr/>
        </p:nvGrpSpPr>
        <p:grpSpPr>
          <a:xfrm>
            <a:off x="5085640" y="4613307"/>
            <a:ext cx="71285" cy="69120"/>
            <a:chOff x="5085640" y="4613307"/>
            <a:chExt cx="71285" cy="69120"/>
          </a:xfrm>
        </p:grpSpPr>
        <p:sp>
          <p:nvSpPr>
            <p:cNvPr id="881" name="Google Shape;881;p32">
              <a:hlinkClick r:id="" action="ppaction://hlinkshowjump?jump=previousslide"/>
            </p:cNvPr>
            <p:cNvSpPr/>
            <p:nvPr/>
          </p:nvSpPr>
          <p:spPr>
            <a:xfrm>
              <a:off x="5085640" y="4613307"/>
              <a:ext cx="12966" cy="69120"/>
            </a:xfrm>
            <a:custGeom>
              <a:avLst/>
              <a:gdLst/>
              <a:ahLst/>
              <a:cxnLst/>
              <a:rect l="l" t="t" r="r" b="b"/>
              <a:pathLst>
                <a:path w="2018" h="10758" extrusionOk="0">
                  <a:moveTo>
                    <a:pt x="0" y="0"/>
                  </a:moveTo>
                  <a:lnTo>
                    <a:pt x="0" y="10758"/>
                  </a:lnTo>
                  <a:lnTo>
                    <a:pt x="2017" y="10758"/>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a:hlinkClick r:id="" action="ppaction://hlinkshowjump?jump=previousslide"/>
            </p:cNvPr>
            <p:cNvSpPr/>
            <p:nvPr/>
          </p:nvSpPr>
          <p:spPr>
            <a:xfrm>
              <a:off x="5096440" y="4613307"/>
              <a:ext cx="60485" cy="69120"/>
            </a:xfrm>
            <a:custGeom>
              <a:avLst/>
              <a:gdLst/>
              <a:ahLst/>
              <a:cxnLst/>
              <a:rect l="l" t="t" r="r" b="b"/>
              <a:pathLst>
                <a:path w="9414" h="10758" extrusionOk="0">
                  <a:moveTo>
                    <a:pt x="9413" y="0"/>
                  </a:moveTo>
                  <a:lnTo>
                    <a:pt x="0" y="5267"/>
                  </a:lnTo>
                  <a:lnTo>
                    <a:pt x="9413" y="10758"/>
                  </a:lnTo>
                  <a:lnTo>
                    <a:pt x="9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3" name="Google Shape;883;p32"/>
          <p:cNvCxnSpPr/>
          <p:nvPr/>
        </p:nvCxnSpPr>
        <p:spPr>
          <a:xfrm>
            <a:off x="2705200" y="4909513"/>
            <a:ext cx="6067500" cy="0"/>
          </a:xfrm>
          <a:prstGeom prst="straightConnector1">
            <a:avLst/>
          </a:prstGeom>
          <a:noFill/>
          <a:ln w="28575" cap="flat" cmpd="sng">
            <a:solidFill>
              <a:schemeClr val="lt1"/>
            </a:solidFill>
            <a:prstDash val="solid"/>
            <a:round/>
            <a:headEnd type="none" w="med" len="med"/>
            <a:tailEnd type="none" w="med" len="med"/>
          </a:ln>
        </p:spPr>
      </p:cxnSp>
      <p:sp>
        <p:nvSpPr>
          <p:cNvPr id="884" name="Google Shape;884;p32"/>
          <p:cNvSpPr/>
          <p:nvPr/>
        </p:nvSpPr>
        <p:spPr>
          <a:xfrm>
            <a:off x="4953650" y="4862825"/>
            <a:ext cx="89400" cy="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5" name="Google Shape;885;p32"/>
          <p:cNvCxnSpPr>
            <a:endCxn id="884" idx="2"/>
          </p:cNvCxnSpPr>
          <p:nvPr/>
        </p:nvCxnSpPr>
        <p:spPr>
          <a:xfrm rot="10800000" flipH="1">
            <a:off x="2705450" y="4907525"/>
            <a:ext cx="2248200" cy="2100"/>
          </a:xfrm>
          <a:prstGeom prst="straightConnector1">
            <a:avLst/>
          </a:prstGeom>
          <a:noFill/>
          <a:ln w="28575" cap="flat" cmpd="sng">
            <a:solidFill>
              <a:schemeClr val="accent1"/>
            </a:solidFill>
            <a:prstDash val="solid"/>
            <a:round/>
            <a:headEnd type="none" w="med" len="med"/>
            <a:tailEnd type="none" w="med" len="med"/>
          </a:ln>
        </p:spPr>
      </p:cxnSp>
      <p:pic>
        <p:nvPicPr>
          <p:cNvPr id="886" name="Google Shape;886;p32"/>
          <p:cNvPicPr preferRelativeResize="0"/>
          <p:nvPr/>
        </p:nvPicPr>
        <p:blipFill rotWithShape="1">
          <a:blip r:embed="rId5">
            <a:alphaModFix/>
          </a:blip>
          <a:srcRect l="16749" r="16756"/>
          <a:stretch/>
        </p:blipFill>
        <p:spPr>
          <a:xfrm>
            <a:off x="463050" y="4531600"/>
            <a:ext cx="466200" cy="420600"/>
          </a:xfrm>
          <a:prstGeom prst="roundRect">
            <a:avLst>
              <a:gd name="adj" fmla="val 16667"/>
            </a:avLst>
          </a:prstGeom>
          <a:noFill/>
          <a:ln>
            <a:noFill/>
          </a:ln>
        </p:spPr>
      </p:pic>
      <p:sp>
        <p:nvSpPr>
          <p:cNvPr id="887" name="Google Shape;887;p32"/>
          <p:cNvSpPr/>
          <p:nvPr/>
        </p:nvSpPr>
        <p:spPr>
          <a:xfrm>
            <a:off x="971975" y="4577575"/>
            <a:ext cx="1348800" cy="329100"/>
          </a:xfrm>
          <a:prstGeom prst="rect">
            <a:avLst/>
          </a:prstGeom>
          <a:solidFill>
            <a:srgbClr val="2B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8" name="Google Shape;888;p32"/>
          <p:cNvPicPr preferRelativeResize="0"/>
          <p:nvPr/>
        </p:nvPicPr>
        <p:blipFill>
          <a:blip r:embed="rId6">
            <a:alphaModFix/>
          </a:blip>
          <a:stretch>
            <a:fillRect/>
          </a:stretch>
        </p:blipFill>
        <p:spPr>
          <a:xfrm rot="-152649">
            <a:off x="4570287" y="548044"/>
            <a:ext cx="2103727" cy="3086162"/>
          </a:xfrm>
          <a:prstGeom prst="rect">
            <a:avLst/>
          </a:prstGeom>
          <a:noFill/>
          <a:ln>
            <a:noFill/>
          </a:ln>
        </p:spPr>
      </p:pic>
      <p:pic>
        <p:nvPicPr>
          <p:cNvPr id="889" name="Google Shape;889;p32"/>
          <p:cNvPicPr preferRelativeResize="0"/>
          <p:nvPr/>
        </p:nvPicPr>
        <p:blipFill>
          <a:blip r:embed="rId7">
            <a:alphaModFix/>
          </a:blip>
          <a:stretch>
            <a:fillRect/>
          </a:stretch>
        </p:blipFill>
        <p:spPr>
          <a:xfrm>
            <a:off x="6912100" y="142000"/>
            <a:ext cx="1896000" cy="2982923"/>
          </a:xfrm>
          <a:prstGeom prst="rect">
            <a:avLst/>
          </a:prstGeom>
          <a:noFill/>
          <a:ln>
            <a:noFill/>
          </a:ln>
        </p:spPr>
      </p:pic>
      <p:pic>
        <p:nvPicPr>
          <p:cNvPr id="890" name="Google Shape;890;p32"/>
          <p:cNvPicPr preferRelativeResize="0"/>
          <p:nvPr/>
        </p:nvPicPr>
        <p:blipFill>
          <a:blip r:embed="rId8">
            <a:alphaModFix/>
          </a:blip>
          <a:stretch>
            <a:fillRect/>
          </a:stretch>
        </p:blipFill>
        <p:spPr>
          <a:xfrm>
            <a:off x="6534899" y="1668128"/>
            <a:ext cx="1896000" cy="3238548"/>
          </a:xfrm>
          <a:prstGeom prst="rect">
            <a:avLst/>
          </a:prstGeom>
          <a:noFill/>
          <a:ln>
            <a:noFill/>
          </a:ln>
        </p:spPr>
      </p:pic>
      <p:pic>
        <p:nvPicPr>
          <p:cNvPr id="2" name="Audio Recording Jun 1, 2023 at 6:54:42 PM">
            <a:hlinkClick r:id="" action="ppaction://media"/>
            <a:extLst>
              <a:ext uri="{FF2B5EF4-FFF2-40B4-BE49-F238E27FC236}">
                <a16:creationId xmlns:a16="http://schemas.microsoft.com/office/drawing/2014/main" id="{D87A542F-C664-8F05-C3FD-EB83BA98A3F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96346" y="4481112"/>
            <a:ext cx="557227" cy="557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3"/>
          <p:cNvSpPr txBox="1">
            <a:spLocks noGrp="1"/>
          </p:cNvSpPr>
          <p:nvPr>
            <p:ph type="subTitle" idx="1"/>
          </p:nvPr>
        </p:nvSpPr>
        <p:spPr>
          <a:xfrm>
            <a:off x="100825" y="1125850"/>
            <a:ext cx="5872500" cy="30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Spotify releases a “Spotify Wrapped” at the end of each year. </a:t>
            </a:r>
            <a:endParaRPr/>
          </a:p>
          <a:p>
            <a:pPr marL="0" lvl="0" indent="0" algn="l" rtl="0">
              <a:spcBef>
                <a:spcPts val="0"/>
              </a:spcBef>
              <a:spcAft>
                <a:spcPts val="0"/>
              </a:spcAft>
              <a:buNone/>
            </a:pPr>
            <a:r>
              <a:rPr lang="en"/>
              <a:t>It includes the following:</a:t>
            </a:r>
            <a:endParaRPr/>
          </a:p>
          <a:p>
            <a:pPr marL="457200" lvl="0" indent="-317500" algn="l" rtl="0">
              <a:spcBef>
                <a:spcPts val="0"/>
              </a:spcBef>
              <a:spcAft>
                <a:spcPts val="0"/>
              </a:spcAft>
              <a:buSzPts val="1400"/>
              <a:buChar char="●"/>
            </a:pPr>
            <a:r>
              <a:rPr lang="en"/>
              <a:t>Your top artists</a:t>
            </a:r>
            <a:endParaRPr/>
          </a:p>
          <a:p>
            <a:pPr marL="457200" lvl="0" indent="-317500" algn="l" rtl="0">
              <a:spcBef>
                <a:spcPts val="0"/>
              </a:spcBef>
              <a:spcAft>
                <a:spcPts val="0"/>
              </a:spcAft>
              <a:buSzPts val="1400"/>
              <a:buChar char="●"/>
            </a:pPr>
            <a:r>
              <a:rPr lang="en"/>
              <a:t>Your top songs</a:t>
            </a:r>
            <a:endParaRPr/>
          </a:p>
          <a:p>
            <a:pPr marL="457200" lvl="0" indent="-317500" algn="l" rtl="0">
              <a:spcBef>
                <a:spcPts val="0"/>
              </a:spcBef>
              <a:spcAft>
                <a:spcPts val="0"/>
              </a:spcAft>
              <a:buSzPts val="1400"/>
              <a:buChar char="●"/>
            </a:pPr>
            <a:r>
              <a:rPr lang="en"/>
              <a:t>Your top genres</a:t>
            </a:r>
            <a:endParaRPr/>
          </a:p>
          <a:p>
            <a:pPr marL="457200" lvl="0" indent="-317500" algn="l" rtl="0">
              <a:spcBef>
                <a:spcPts val="0"/>
              </a:spcBef>
              <a:spcAft>
                <a:spcPts val="0"/>
              </a:spcAft>
              <a:buSzPts val="1400"/>
              <a:buChar char="●"/>
            </a:pPr>
            <a:r>
              <a:rPr lang="en"/>
              <a:t>Your top podcasts</a:t>
            </a:r>
            <a:endParaRPr/>
          </a:p>
          <a:p>
            <a:pPr marL="457200" lvl="0" indent="-317500" algn="l" rtl="0">
              <a:spcBef>
                <a:spcPts val="0"/>
              </a:spcBef>
              <a:spcAft>
                <a:spcPts val="0"/>
              </a:spcAft>
              <a:buSzPts val="1400"/>
              <a:buChar char="●"/>
            </a:pPr>
            <a:r>
              <a:rPr lang="en"/>
              <a:t>Your rankings as a top fan or top listener for an artist</a:t>
            </a:r>
            <a:endParaRPr/>
          </a:p>
          <a:p>
            <a:pPr marL="457200" lvl="0" indent="-317500" algn="l" rtl="0">
              <a:spcBef>
                <a:spcPts val="0"/>
              </a:spcBef>
              <a:spcAft>
                <a:spcPts val="0"/>
              </a:spcAft>
              <a:buSzPts val="1400"/>
              <a:buChar char="●"/>
            </a:pPr>
            <a:r>
              <a:rPr lang="en"/>
              <a:t>The amount of time you’ve spent listening to music on Spotify</a:t>
            </a:r>
            <a:endParaRPr/>
          </a:p>
          <a:p>
            <a:pPr marL="457200" lvl="0" indent="-317500" algn="l" rtl="0">
              <a:spcBef>
                <a:spcPts val="0"/>
              </a:spcBef>
              <a:spcAft>
                <a:spcPts val="0"/>
              </a:spcAft>
              <a:buSzPts val="1400"/>
              <a:buChar char="●"/>
            </a:pPr>
            <a:r>
              <a:rPr lang="en"/>
              <a:t>The number of artists you’ve discovered that year</a:t>
            </a:r>
            <a:endParaRPr/>
          </a:p>
          <a:p>
            <a:pPr marL="0" lvl="0" indent="0" algn="l" rtl="0">
              <a:spcBef>
                <a:spcPts val="0"/>
              </a:spcBef>
              <a:spcAft>
                <a:spcPts val="0"/>
              </a:spcAft>
              <a:buNone/>
            </a:pPr>
            <a:endParaRPr/>
          </a:p>
          <a:p>
            <a:pPr marL="0" lvl="0" indent="0" algn="l" rtl="0">
              <a:spcBef>
                <a:spcPts val="0"/>
              </a:spcBef>
              <a:spcAft>
                <a:spcPts val="0"/>
              </a:spcAft>
              <a:buNone/>
            </a:pPr>
            <a:r>
              <a:rPr lang="en"/>
              <a:t>2022’s Spotify Wrapped also gave us two new categories in our wraps:</a:t>
            </a:r>
            <a:endParaRPr/>
          </a:p>
          <a:p>
            <a:pPr marL="457200" lvl="0" indent="-317500" algn="l" rtl="0">
              <a:spcBef>
                <a:spcPts val="0"/>
              </a:spcBef>
              <a:spcAft>
                <a:spcPts val="0"/>
              </a:spcAft>
              <a:buSzPts val="1400"/>
              <a:buChar char="●"/>
            </a:pPr>
            <a:r>
              <a:rPr lang="en"/>
              <a:t>A “listening personality”</a:t>
            </a:r>
            <a:endParaRPr/>
          </a:p>
          <a:p>
            <a:pPr marL="457200" lvl="0" indent="-317500" algn="l" rtl="0">
              <a:spcBef>
                <a:spcPts val="0"/>
              </a:spcBef>
              <a:spcAft>
                <a:spcPts val="0"/>
              </a:spcAft>
              <a:buSzPts val="1400"/>
              <a:buChar char="●"/>
            </a:pPr>
            <a:r>
              <a:rPr lang="en"/>
              <a:t>How our music listening changed throughout the day</a:t>
            </a:r>
            <a:endParaRPr/>
          </a:p>
        </p:txBody>
      </p:sp>
      <p:sp>
        <p:nvSpPr>
          <p:cNvPr id="896" name="Google Shape;896;p33"/>
          <p:cNvSpPr txBox="1">
            <a:spLocks noGrp="1"/>
          </p:cNvSpPr>
          <p:nvPr>
            <p:ph type="title"/>
          </p:nvPr>
        </p:nvSpPr>
        <p:spPr>
          <a:xfrm>
            <a:off x="100825" y="712600"/>
            <a:ext cx="5124000" cy="52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Spotify Wrapped (aka LOTS of Metadata!)</a:t>
            </a:r>
            <a:endParaRPr sz="1400" i="1"/>
          </a:p>
        </p:txBody>
      </p:sp>
      <p:grpSp>
        <p:nvGrpSpPr>
          <p:cNvPr id="897" name="Google Shape;897;p33"/>
          <p:cNvGrpSpPr/>
          <p:nvPr/>
        </p:nvGrpSpPr>
        <p:grpSpPr>
          <a:xfrm>
            <a:off x="175576" y="142057"/>
            <a:ext cx="537660" cy="522503"/>
            <a:chOff x="4436963" y="889641"/>
            <a:chExt cx="363309" cy="363278"/>
          </a:xfrm>
        </p:grpSpPr>
        <p:sp>
          <p:nvSpPr>
            <p:cNvPr id="898" name="Google Shape;898;p33"/>
            <p:cNvSpPr/>
            <p:nvPr/>
          </p:nvSpPr>
          <p:spPr>
            <a:xfrm>
              <a:off x="4565503" y="978133"/>
              <a:ext cx="135897" cy="186569"/>
            </a:xfrm>
            <a:custGeom>
              <a:avLst/>
              <a:gdLst/>
              <a:ahLst/>
              <a:cxnLst/>
              <a:rect l="l" t="t" r="r" b="b"/>
              <a:pathLst>
                <a:path w="4452" h="6112" extrusionOk="0">
                  <a:moveTo>
                    <a:pt x="696" y="1330"/>
                  </a:moveTo>
                  <a:lnTo>
                    <a:pt x="3212" y="3051"/>
                  </a:lnTo>
                  <a:lnTo>
                    <a:pt x="696" y="4782"/>
                  </a:lnTo>
                  <a:lnTo>
                    <a:pt x="696" y="1330"/>
                  </a:lnTo>
                  <a:close/>
                  <a:moveTo>
                    <a:pt x="0" y="0"/>
                  </a:moveTo>
                  <a:lnTo>
                    <a:pt x="0" y="6111"/>
                  </a:lnTo>
                  <a:lnTo>
                    <a:pt x="4452" y="305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4436963" y="889641"/>
              <a:ext cx="363309" cy="363278"/>
            </a:xfrm>
            <a:custGeom>
              <a:avLst/>
              <a:gdLst/>
              <a:ahLst/>
              <a:cxnLst/>
              <a:rect l="l" t="t" r="r" b="b"/>
              <a:pathLst>
                <a:path w="11902" h="11901" extrusionOk="0">
                  <a:moveTo>
                    <a:pt x="5951" y="705"/>
                  </a:moveTo>
                  <a:cubicBezTo>
                    <a:pt x="8850" y="705"/>
                    <a:pt x="11205" y="3060"/>
                    <a:pt x="11205" y="5950"/>
                  </a:cubicBezTo>
                  <a:cubicBezTo>
                    <a:pt x="11205" y="8850"/>
                    <a:pt x="8850" y="11205"/>
                    <a:pt x="5951" y="11205"/>
                  </a:cubicBezTo>
                  <a:cubicBezTo>
                    <a:pt x="3051" y="11205"/>
                    <a:pt x="696" y="8850"/>
                    <a:pt x="696" y="5950"/>
                  </a:cubicBezTo>
                  <a:cubicBezTo>
                    <a:pt x="696" y="3060"/>
                    <a:pt x="3051" y="705"/>
                    <a:pt x="5951" y="705"/>
                  </a:cubicBezTo>
                  <a:close/>
                  <a:moveTo>
                    <a:pt x="5951" y="0"/>
                  </a:moveTo>
                  <a:cubicBezTo>
                    <a:pt x="2677" y="0"/>
                    <a:pt x="0" y="2676"/>
                    <a:pt x="0" y="5950"/>
                  </a:cubicBezTo>
                  <a:cubicBezTo>
                    <a:pt x="0" y="9233"/>
                    <a:pt x="2677" y="11901"/>
                    <a:pt x="5951" y="11901"/>
                  </a:cubicBezTo>
                  <a:cubicBezTo>
                    <a:pt x="9225" y="11901"/>
                    <a:pt x="11901" y="9233"/>
                    <a:pt x="11901" y="5950"/>
                  </a:cubicBezTo>
                  <a:cubicBezTo>
                    <a:pt x="11901" y="2676"/>
                    <a:pt x="9225" y="0"/>
                    <a:pt x="5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33"/>
          <p:cNvSpPr/>
          <p:nvPr/>
        </p:nvSpPr>
        <p:spPr>
          <a:xfrm>
            <a:off x="834075" y="142000"/>
            <a:ext cx="500100" cy="5226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2</a:t>
            </a:r>
            <a:endParaRPr sz="1800">
              <a:solidFill>
                <a:schemeClr val="dk1"/>
              </a:solidFill>
              <a:latin typeface="Poppins SemiBold"/>
              <a:ea typeface="Poppins SemiBold"/>
              <a:cs typeface="Poppins SemiBold"/>
              <a:sym typeface="Poppins SemiBold"/>
            </a:endParaRPr>
          </a:p>
        </p:txBody>
      </p:sp>
      <p:sp>
        <p:nvSpPr>
          <p:cNvPr id="901" name="Google Shape;901;p33">
            <a:hlinkClick r:id="" action="ppaction://noaction"/>
          </p:cNvPr>
          <p:cNvSpPr txBox="1"/>
          <p:nvPr/>
        </p:nvSpPr>
        <p:spPr>
          <a:xfrm>
            <a:off x="1455028" y="165400"/>
            <a:ext cx="42762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Spotify’s Metadata Wrap</a:t>
            </a:r>
            <a:endParaRPr sz="1200" i="1">
              <a:solidFill>
                <a:schemeClr val="lt1"/>
              </a:solidFill>
              <a:latin typeface="Poppins Light"/>
              <a:ea typeface="Poppins Light"/>
              <a:cs typeface="Poppins Light"/>
              <a:sym typeface="Poppins Light"/>
            </a:endParaRPr>
          </a:p>
        </p:txBody>
      </p:sp>
      <p:cxnSp>
        <p:nvCxnSpPr>
          <p:cNvPr id="902" name="Google Shape;902;p33"/>
          <p:cNvCxnSpPr/>
          <p:nvPr/>
        </p:nvCxnSpPr>
        <p:spPr>
          <a:xfrm rot="10800000">
            <a:off x="75" y="688600"/>
            <a:ext cx="2168100" cy="0"/>
          </a:xfrm>
          <a:prstGeom prst="straightConnector1">
            <a:avLst/>
          </a:prstGeom>
          <a:noFill/>
          <a:ln w="19050" cap="flat" cmpd="sng">
            <a:solidFill>
              <a:schemeClr val="dk1"/>
            </a:solidFill>
            <a:prstDash val="solid"/>
            <a:round/>
            <a:headEnd type="none" w="med" len="med"/>
            <a:tailEnd type="none" w="med" len="med"/>
          </a:ln>
        </p:spPr>
      </p:cxnSp>
      <p:grpSp>
        <p:nvGrpSpPr>
          <p:cNvPr id="903" name="Google Shape;903;p33"/>
          <p:cNvGrpSpPr/>
          <p:nvPr/>
        </p:nvGrpSpPr>
        <p:grpSpPr>
          <a:xfrm>
            <a:off x="6341136" y="4613307"/>
            <a:ext cx="70559" cy="69120"/>
            <a:chOff x="6341136" y="4613307"/>
            <a:chExt cx="70559" cy="69120"/>
          </a:xfrm>
        </p:grpSpPr>
        <p:sp>
          <p:nvSpPr>
            <p:cNvPr id="904" name="Google Shape;904;p33">
              <a:hlinkClick r:id="" action="ppaction://hlinkshowjump?jump=nextslide"/>
            </p:cNvPr>
            <p:cNvSpPr/>
            <p:nvPr/>
          </p:nvSpPr>
          <p:spPr>
            <a:xfrm>
              <a:off x="6341136" y="4613307"/>
              <a:ext cx="60485" cy="69120"/>
            </a:xfrm>
            <a:custGeom>
              <a:avLst/>
              <a:gdLst/>
              <a:ahLst/>
              <a:cxnLst/>
              <a:rect l="l" t="t" r="r" b="b"/>
              <a:pathLst>
                <a:path w="9414" h="10758" extrusionOk="0">
                  <a:moveTo>
                    <a:pt x="0" y="0"/>
                  </a:moveTo>
                  <a:lnTo>
                    <a:pt x="0" y="10758"/>
                  </a:lnTo>
                  <a:lnTo>
                    <a:pt x="9413" y="52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a:hlinkClick r:id="" action="ppaction://hlinkshowjump?jump=nextslide"/>
            </p:cNvPr>
            <p:cNvSpPr/>
            <p:nvPr/>
          </p:nvSpPr>
          <p:spPr>
            <a:xfrm>
              <a:off x="6399450" y="4613307"/>
              <a:ext cx="12246" cy="69120"/>
            </a:xfrm>
            <a:custGeom>
              <a:avLst/>
              <a:gdLst/>
              <a:ahLst/>
              <a:cxnLst/>
              <a:rect l="l" t="t" r="r" b="b"/>
              <a:pathLst>
                <a:path w="1906" h="10758" extrusionOk="0">
                  <a:moveTo>
                    <a:pt x="1" y="0"/>
                  </a:moveTo>
                  <a:lnTo>
                    <a:pt x="1" y="10758"/>
                  </a:lnTo>
                  <a:lnTo>
                    <a:pt x="1906" y="10758"/>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33"/>
          <p:cNvGrpSpPr/>
          <p:nvPr/>
        </p:nvGrpSpPr>
        <p:grpSpPr>
          <a:xfrm>
            <a:off x="5085640" y="4613307"/>
            <a:ext cx="71285" cy="69120"/>
            <a:chOff x="5085640" y="4613307"/>
            <a:chExt cx="71285" cy="69120"/>
          </a:xfrm>
        </p:grpSpPr>
        <p:sp>
          <p:nvSpPr>
            <p:cNvPr id="907" name="Google Shape;907;p33">
              <a:hlinkClick r:id="" action="ppaction://hlinkshowjump?jump=previousslide"/>
            </p:cNvPr>
            <p:cNvSpPr/>
            <p:nvPr/>
          </p:nvSpPr>
          <p:spPr>
            <a:xfrm>
              <a:off x="5085640" y="4613307"/>
              <a:ext cx="12966" cy="69120"/>
            </a:xfrm>
            <a:custGeom>
              <a:avLst/>
              <a:gdLst/>
              <a:ahLst/>
              <a:cxnLst/>
              <a:rect l="l" t="t" r="r" b="b"/>
              <a:pathLst>
                <a:path w="2018" h="10758" extrusionOk="0">
                  <a:moveTo>
                    <a:pt x="0" y="0"/>
                  </a:moveTo>
                  <a:lnTo>
                    <a:pt x="0" y="10758"/>
                  </a:lnTo>
                  <a:lnTo>
                    <a:pt x="2017" y="10758"/>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a:hlinkClick r:id="" action="ppaction://hlinkshowjump?jump=previousslide"/>
            </p:cNvPr>
            <p:cNvSpPr/>
            <p:nvPr/>
          </p:nvSpPr>
          <p:spPr>
            <a:xfrm>
              <a:off x="5096440" y="4613307"/>
              <a:ext cx="60485" cy="69120"/>
            </a:xfrm>
            <a:custGeom>
              <a:avLst/>
              <a:gdLst/>
              <a:ahLst/>
              <a:cxnLst/>
              <a:rect l="l" t="t" r="r" b="b"/>
              <a:pathLst>
                <a:path w="9414" h="10758" extrusionOk="0">
                  <a:moveTo>
                    <a:pt x="9413" y="0"/>
                  </a:moveTo>
                  <a:lnTo>
                    <a:pt x="0" y="5267"/>
                  </a:lnTo>
                  <a:lnTo>
                    <a:pt x="9413" y="10758"/>
                  </a:lnTo>
                  <a:lnTo>
                    <a:pt x="9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09" name="Google Shape;909;p33"/>
          <p:cNvCxnSpPr/>
          <p:nvPr/>
        </p:nvCxnSpPr>
        <p:spPr>
          <a:xfrm>
            <a:off x="2705200" y="4909513"/>
            <a:ext cx="6067500" cy="0"/>
          </a:xfrm>
          <a:prstGeom prst="straightConnector1">
            <a:avLst/>
          </a:prstGeom>
          <a:noFill/>
          <a:ln w="28575" cap="flat" cmpd="sng">
            <a:solidFill>
              <a:schemeClr val="lt1"/>
            </a:solidFill>
            <a:prstDash val="solid"/>
            <a:round/>
            <a:headEnd type="none" w="med" len="med"/>
            <a:tailEnd type="none" w="med" len="med"/>
          </a:ln>
        </p:spPr>
      </p:cxnSp>
      <p:sp>
        <p:nvSpPr>
          <p:cNvPr id="910" name="Google Shape;910;p33"/>
          <p:cNvSpPr/>
          <p:nvPr/>
        </p:nvSpPr>
        <p:spPr>
          <a:xfrm>
            <a:off x="4953650" y="4862825"/>
            <a:ext cx="89400" cy="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1" name="Google Shape;911;p33"/>
          <p:cNvCxnSpPr>
            <a:endCxn id="910" idx="2"/>
          </p:cNvCxnSpPr>
          <p:nvPr/>
        </p:nvCxnSpPr>
        <p:spPr>
          <a:xfrm rot="10800000" flipH="1">
            <a:off x="2705450" y="4907525"/>
            <a:ext cx="2248200" cy="2100"/>
          </a:xfrm>
          <a:prstGeom prst="straightConnector1">
            <a:avLst/>
          </a:prstGeom>
          <a:noFill/>
          <a:ln w="28575" cap="flat" cmpd="sng">
            <a:solidFill>
              <a:schemeClr val="accent1"/>
            </a:solidFill>
            <a:prstDash val="solid"/>
            <a:round/>
            <a:headEnd type="none" w="med" len="med"/>
            <a:tailEnd type="none" w="med" len="med"/>
          </a:ln>
        </p:spPr>
      </p:cxnSp>
      <p:pic>
        <p:nvPicPr>
          <p:cNvPr id="912" name="Google Shape;912;p33"/>
          <p:cNvPicPr preferRelativeResize="0"/>
          <p:nvPr/>
        </p:nvPicPr>
        <p:blipFill rotWithShape="1">
          <a:blip r:embed="rId5">
            <a:alphaModFix/>
          </a:blip>
          <a:srcRect l="16749" r="16756"/>
          <a:stretch/>
        </p:blipFill>
        <p:spPr>
          <a:xfrm>
            <a:off x="463050" y="4531600"/>
            <a:ext cx="466200" cy="420600"/>
          </a:xfrm>
          <a:prstGeom prst="roundRect">
            <a:avLst>
              <a:gd name="adj" fmla="val 16667"/>
            </a:avLst>
          </a:prstGeom>
          <a:noFill/>
          <a:ln>
            <a:noFill/>
          </a:ln>
        </p:spPr>
      </p:pic>
      <p:sp>
        <p:nvSpPr>
          <p:cNvPr id="913" name="Google Shape;913;p33"/>
          <p:cNvSpPr/>
          <p:nvPr/>
        </p:nvSpPr>
        <p:spPr>
          <a:xfrm>
            <a:off x="971975" y="4577575"/>
            <a:ext cx="1348800" cy="329100"/>
          </a:xfrm>
          <a:prstGeom prst="rect">
            <a:avLst/>
          </a:prstGeom>
          <a:solidFill>
            <a:srgbClr val="2B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4" name="Google Shape;914;p33"/>
          <p:cNvPicPr preferRelativeResize="0"/>
          <p:nvPr/>
        </p:nvPicPr>
        <p:blipFill>
          <a:blip r:embed="rId6">
            <a:alphaModFix/>
          </a:blip>
          <a:stretch>
            <a:fillRect/>
          </a:stretch>
        </p:blipFill>
        <p:spPr>
          <a:xfrm rot="208235">
            <a:off x="5979799" y="2756776"/>
            <a:ext cx="2814829" cy="1602575"/>
          </a:xfrm>
          <a:prstGeom prst="rect">
            <a:avLst/>
          </a:prstGeom>
          <a:noFill/>
          <a:ln>
            <a:noFill/>
          </a:ln>
        </p:spPr>
      </p:pic>
      <p:pic>
        <p:nvPicPr>
          <p:cNvPr id="915" name="Google Shape;915;p33"/>
          <p:cNvPicPr preferRelativeResize="0"/>
          <p:nvPr/>
        </p:nvPicPr>
        <p:blipFill>
          <a:blip r:embed="rId7">
            <a:alphaModFix/>
          </a:blip>
          <a:stretch>
            <a:fillRect/>
          </a:stretch>
        </p:blipFill>
        <p:spPr>
          <a:xfrm>
            <a:off x="4858924" y="583025"/>
            <a:ext cx="4172100" cy="1988725"/>
          </a:xfrm>
          <a:prstGeom prst="rect">
            <a:avLst/>
          </a:prstGeom>
          <a:noFill/>
          <a:ln>
            <a:noFill/>
          </a:ln>
        </p:spPr>
      </p:pic>
      <p:pic>
        <p:nvPicPr>
          <p:cNvPr id="2" name="Audio Recording Jun 1, 2023 at 6:56:27 PM">
            <a:hlinkClick r:id="" action="ppaction://media"/>
            <a:extLst>
              <a:ext uri="{FF2B5EF4-FFF2-40B4-BE49-F238E27FC236}">
                <a16:creationId xmlns:a16="http://schemas.microsoft.com/office/drawing/2014/main" id="{E265F256-266F-B134-1240-D1D371F845A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1975" y="4440356"/>
            <a:ext cx="616700" cy="616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34"/>
          <p:cNvSpPr txBox="1">
            <a:spLocks noGrp="1"/>
          </p:cNvSpPr>
          <p:nvPr>
            <p:ph type="body" idx="1"/>
          </p:nvPr>
        </p:nvSpPr>
        <p:spPr>
          <a:xfrm>
            <a:off x="241550" y="743739"/>
            <a:ext cx="4737600" cy="3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Riley’s </a:t>
            </a:r>
            <a:r>
              <a:rPr lang="en" sz="1300" i="1"/>
              <a:t>Understanding Metadata</a:t>
            </a:r>
            <a:r>
              <a:rPr lang="en" sz="1300"/>
              <a:t> provides a chapter on Metadata Types.</a:t>
            </a:r>
            <a:endParaRPr sz="1300">
              <a:solidFill>
                <a:schemeClr val="lt1"/>
              </a:solidFill>
            </a:endParaRPr>
          </a:p>
        </p:txBody>
      </p:sp>
      <p:grpSp>
        <p:nvGrpSpPr>
          <p:cNvPr id="921" name="Google Shape;921;p34"/>
          <p:cNvGrpSpPr/>
          <p:nvPr/>
        </p:nvGrpSpPr>
        <p:grpSpPr>
          <a:xfrm>
            <a:off x="6341136" y="4613307"/>
            <a:ext cx="70559" cy="69120"/>
            <a:chOff x="6341136" y="4613307"/>
            <a:chExt cx="70559" cy="69120"/>
          </a:xfrm>
        </p:grpSpPr>
        <p:sp>
          <p:nvSpPr>
            <p:cNvPr id="922" name="Google Shape;922;p34">
              <a:hlinkClick r:id="" action="ppaction://hlinkshowjump?jump=nextslide"/>
            </p:cNvPr>
            <p:cNvSpPr/>
            <p:nvPr/>
          </p:nvSpPr>
          <p:spPr>
            <a:xfrm>
              <a:off x="6341136" y="4613307"/>
              <a:ext cx="60485" cy="69120"/>
            </a:xfrm>
            <a:custGeom>
              <a:avLst/>
              <a:gdLst/>
              <a:ahLst/>
              <a:cxnLst/>
              <a:rect l="l" t="t" r="r" b="b"/>
              <a:pathLst>
                <a:path w="9414" h="10758" extrusionOk="0">
                  <a:moveTo>
                    <a:pt x="0" y="0"/>
                  </a:moveTo>
                  <a:lnTo>
                    <a:pt x="0" y="10758"/>
                  </a:lnTo>
                  <a:lnTo>
                    <a:pt x="9413" y="52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a:hlinkClick r:id="" action="ppaction://hlinkshowjump?jump=nextslide"/>
            </p:cNvPr>
            <p:cNvSpPr/>
            <p:nvPr/>
          </p:nvSpPr>
          <p:spPr>
            <a:xfrm>
              <a:off x="6399450" y="4613307"/>
              <a:ext cx="12246" cy="69120"/>
            </a:xfrm>
            <a:custGeom>
              <a:avLst/>
              <a:gdLst/>
              <a:ahLst/>
              <a:cxnLst/>
              <a:rect l="l" t="t" r="r" b="b"/>
              <a:pathLst>
                <a:path w="1906" h="10758" extrusionOk="0">
                  <a:moveTo>
                    <a:pt x="1" y="0"/>
                  </a:moveTo>
                  <a:lnTo>
                    <a:pt x="1" y="10758"/>
                  </a:lnTo>
                  <a:lnTo>
                    <a:pt x="1906" y="10758"/>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4"/>
          <p:cNvGrpSpPr/>
          <p:nvPr/>
        </p:nvGrpSpPr>
        <p:grpSpPr>
          <a:xfrm>
            <a:off x="5085640" y="4613307"/>
            <a:ext cx="71285" cy="69120"/>
            <a:chOff x="5085640" y="4613307"/>
            <a:chExt cx="71285" cy="69120"/>
          </a:xfrm>
        </p:grpSpPr>
        <p:sp>
          <p:nvSpPr>
            <p:cNvPr id="925" name="Google Shape;925;p34">
              <a:hlinkClick r:id="" action="ppaction://hlinkshowjump?jump=previousslide"/>
            </p:cNvPr>
            <p:cNvSpPr/>
            <p:nvPr/>
          </p:nvSpPr>
          <p:spPr>
            <a:xfrm>
              <a:off x="5085640" y="4613307"/>
              <a:ext cx="12966" cy="69120"/>
            </a:xfrm>
            <a:custGeom>
              <a:avLst/>
              <a:gdLst/>
              <a:ahLst/>
              <a:cxnLst/>
              <a:rect l="l" t="t" r="r" b="b"/>
              <a:pathLst>
                <a:path w="2018" h="10758" extrusionOk="0">
                  <a:moveTo>
                    <a:pt x="0" y="0"/>
                  </a:moveTo>
                  <a:lnTo>
                    <a:pt x="0" y="10758"/>
                  </a:lnTo>
                  <a:lnTo>
                    <a:pt x="2017" y="10758"/>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a:hlinkClick r:id="" action="ppaction://hlinkshowjump?jump=previousslide"/>
            </p:cNvPr>
            <p:cNvSpPr/>
            <p:nvPr/>
          </p:nvSpPr>
          <p:spPr>
            <a:xfrm>
              <a:off x="5096440" y="4613307"/>
              <a:ext cx="60485" cy="69120"/>
            </a:xfrm>
            <a:custGeom>
              <a:avLst/>
              <a:gdLst/>
              <a:ahLst/>
              <a:cxnLst/>
              <a:rect l="l" t="t" r="r" b="b"/>
              <a:pathLst>
                <a:path w="9414" h="10758" extrusionOk="0">
                  <a:moveTo>
                    <a:pt x="9413" y="0"/>
                  </a:moveTo>
                  <a:lnTo>
                    <a:pt x="0" y="5267"/>
                  </a:lnTo>
                  <a:lnTo>
                    <a:pt x="9413" y="10758"/>
                  </a:lnTo>
                  <a:lnTo>
                    <a:pt x="9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7" name="Google Shape;927;p34"/>
          <p:cNvCxnSpPr/>
          <p:nvPr/>
        </p:nvCxnSpPr>
        <p:spPr>
          <a:xfrm>
            <a:off x="2705200" y="4909513"/>
            <a:ext cx="6067500" cy="0"/>
          </a:xfrm>
          <a:prstGeom prst="straightConnector1">
            <a:avLst/>
          </a:prstGeom>
          <a:noFill/>
          <a:ln w="28575" cap="flat" cmpd="sng">
            <a:solidFill>
              <a:schemeClr val="lt1"/>
            </a:solidFill>
            <a:prstDash val="solid"/>
            <a:round/>
            <a:headEnd type="none" w="med" len="med"/>
            <a:tailEnd type="none" w="med" len="med"/>
          </a:ln>
        </p:spPr>
      </p:cxnSp>
      <p:sp>
        <p:nvSpPr>
          <p:cNvPr id="928" name="Google Shape;928;p34"/>
          <p:cNvSpPr/>
          <p:nvPr/>
        </p:nvSpPr>
        <p:spPr>
          <a:xfrm>
            <a:off x="2892568" y="4862825"/>
            <a:ext cx="89400" cy="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34"/>
          <p:cNvCxnSpPr>
            <a:endCxn id="928" idx="2"/>
          </p:cNvCxnSpPr>
          <p:nvPr/>
        </p:nvCxnSpPr>
        <p:spPr>
          <a:xfrm rot="10800000" flipH="1">
            <a:off x="2705068" y="4907525"/>
            <a:ext cx="187500" cy="2100"/>
          </a:xfrm>
          <a:prstGeom prst="straightConnector1">
            <a:avLst/>
          </a:prstGeom>
          <a:noFill/>
          <a:ln w="28575" cap="flat" cmpd="sng">
            <a:solidFill>
              <a:schemeClr val="accent1"/>
            </a:solidFill>
            <a:prstDash val="solid"/>
            <a:round/>
            <a:headEnd type="none" w="med" len="med"/>
            <a:tailEnd type="none" w="med" len="med"/>
          </a:ln>
        </p:spPr>
      </p:cxnSp>
      <p:cxnSp>
        <p:nvCxnSpPr>
          <p:cNvPr id="930" name="Google Shape;930;p34"/>
          <p:cNvCxnSpPr>
            <a:endCxn id="928" idx="2"/>
          </p:cNvCxnSpPr>
          <p:nvPr/>
        </p:nvCxnSpPr>
        <p:spPr>
          <a:xfrm rot="10800000" flipH="1">
            <a:off x="2705368" y="4907525"/>
            <a:ext cx="187200" cy="2100"/>
          </a:xfrm>
          <a:prstGeom prst="straightConnector1">
            <a:avLst/>
          </a:prstGeom>
          <a:noFill/>
          <a:ln w="28575" cap="flat" cmpd="sng">
            <a:solidFill>
              <a:schemeClr val="accent1"/>
            </a:solidFill>
            <a:prstDash val="solid"/>
            <a:round/>
            <a:headEnd type="none" w="med" len="med"/>
            <a:tailEnd type="none" w="med" len="med"/>
          </a:ln>
        </p:spPr>
      </p:cxnSp>
      <p:grpSp>
        <p:nvGrpSpPr>
          <p:cNvPr id="931" name="Google Shape;931;p34"/>
          <p:cNvGrpSpPr/>
          <p:nvPr/>
        </p:nvGrpSpPr>
        <p:grpSpPr>
          <a:xfrm>
            <a:off x="175576" y="142057"/>
            <a:ext cx="537660" cy="522503"/>
            <a:chOff x="4436963" y="889641"/>
            <a:chExt cx="363309" cy="363278"/>
          </a:xfrm>
        </p:grpSpPr>
        <p:sp>
          <p:nvSpPr>
            <p:cNvPr id="932" name="Google Shape;932;p34"/>
            <p:cNvSpPr/>
            <p:nvPr/>
          </p:nvSpPr>
          <p:spPr>
            <a:xfrm>
              <a:off x="4565503" y="978133"/>
              <a:ext cx="135897" cy="186569"/>
            </a:xfrm>
            <a:custGeom>
              <a:avLst/>
              <a:gdLst/>
              <a:ahLst/>
              <a:cxnLst/>
              <a:rect l="l" t="t" r="r" b="b"/>
              <a:pathLst>
                <a:path w="4452" h="6112" extrusionOk="0">
                  <a:moveTo>
                    <a:pt x="696" y="1330"/>
                  </a:moveTo>
                  <a:lnTo>
                    <a:pt x="3212" y="3051"/>
                  </a:lnTo>
                  <a:lnTo>
                    <a:pt x="696" y="4782"/>
                  </a:lnTo>
                  <a:lnTo>
                    <a:pt x="696" y="1330"/>
                  </a:lnTo>
                  <a:close/>
                  <a:moveTo>
                    <a:pt x="0" y="0"/>
                  </a:moveTo>
                  <a:lnTo>
                    <a:pt x="0" y="6111"/>
                  </a:lnTo>
                  <a:lnTo>
                    <a:pt x="4452" y="305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4436963" y="889641"/>
              <a:ext cx="363309" cy="363278"/>
            </a:xfrm>
            <a:custGeom>
              <a:avLst/>
              <a:gdLst/>
              <a:ahLst/>
              <a:cxnLst/>
              <a:rect l="l" t="t" r="r" b="b"/>
              <a:pathLst>
                <a:path w="11902" h="11901" extrusionOk="0">
                  <a:moveTo>
                    <a:pt x="5951" y="705"/>
                  </a:moveTo>
                  <a:cubicBezTo>
                    <a:pt x="8850" y="705"/>
                    <a:pt x="11205" y="3060"/>
                    <a:pt x="11205" y="5950"/>
                  </a:cubicBezTo>
                  <a:cubicBezTo>
                    <a:pt x="11205" y="8850"/>
                    <a:pt x="8850" y="11205"/>
                    <a:pt x="5951" y="11205"/>
                  </a:cubicBezTo>
                  <a:cubicBezTo>
                    <a:pt x="3051" y="11205"/>
                    <a:pt x="696" y="8850"/>
                    <a:pt x="696" y="5950"/>
                  </a:cubicBezTo>
                  <a:cubicBezTo>
                    <a:pt x="696" y="3060"/>
                    <a:pt x="3051" y="705"/>
                    <a:pt x="5951" y="705"/>
                  </a:cubicBezTo>
                  <a:close/>
                  <a:moveTo>
                    <a:pt x="5951" y="0"/>
                  </a:moveTo>
                  <a:cubicBezTo>
                    <a:pt x="2677" y="0"/>
                    <a:pt x="0" y="2676"/>
                    <a:pt x="0" y="5950"/>
                  </a:cubicBezTo>
                  <a:cubicBezTo>
                    <a:pt x="0" y="9233"/>
                    <a:pt x="2677" y="11901"/>
                    <a:pt x="5951" y="11901"/>
                  </a:cubicBezTo>
                  <a:cubicBezTo>
                    <a:pt x="9225" y="11901"/>
                    <a:pt x="11901" y="9233"/>
                    <a:pt x="11901" y="5950"/>
                  </a:cubicBezTo>
                  <a:cubicBezTo>
                    <a:pt x="11901" y="2676"/>
                    <a:pt x="9225" y="0"/>
                    <a:pt x="5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34"/>
          <p:cNvSpPr/>
          <p:nvPr/>
        </p:nvSpPr>
        <p:spPr>
          <a:xfrm>
            <a:off x="834075" y="142000"/>
            <a:ext cx="500100" cy="5226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3</a:t>
            </a:r>
            <a:endParaRPr sz="1800">
              <a:solidFill>
                <a:schemeClr val="dk1"/>
              </a:solidFill>
              <a:latin typeface="Poppins SemiBold"/>
              <a:ea typeface="Poppins SemiBold"/>
              <a:cs typeface="Poppins SemiBold"/>
              <a:sym typeface="Poppins SemiBold"/>
            </a:endParaRPr>
          </a:p>
        </p:txBody>
      </p:sp>
      <p:sp>
        <p:nvSpPr>
          <p:cNvPr id="935" name="Google Shape;935;p34">
            <a:hlinkClick r:id="" action="ppaction://noaction"/>
          </p:cNvPr>
          <p:cNvSpPr txBox="1"/>
          <p:nvPr/>
        </p:nvSpPr>
        <p:spPr>
          <a:xfrm>
            <a:off x="1455028" y="165400"/>
            <a:ext cx="42762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Types of Metadata</a:t>
            </a:r>
            <a:endParaRPr sz="1200" i="1">
              <a:solidFill>
                <a:schemeClr val="lt1"/>
              </a:solidFill>
              <a:latin typeface="Poppins Light"/>
              <a:ea typeface="Poppins Light"/>
              <a:cs typeface="Poppins Light"/>
              <a:sym typeface="Poppins Light"/>
            </a:endParaRPr>
          </a:p>
        </p:txBody>
      </p:sp>
      <p:sp>
        <p:nvSpPr>
          <p:cNvPr id="936" name="Google Shape;936;p34"/>
          <p:cNvSpPr/>
          <p:nvPr/>
        </p:nvSpPr>
        <p:spPr>
          <a:xfrm>
            <a:off x="971975" y="4577575"/>
            <a:ext cx="1348800" cy="329100"/>
          </a:xfrm>
          <a:prstGeom prst="rect">
            <a:avLst/>
          </a:prstGeom>
          <a:solidFill>
            <a:srgbClr val="2B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34"/>
          <p:cNvPicPr preferRelativeResize="0"/>
          <p:nvPr/>
        </p:nvPicPr>
        <p:blipFill rotWithShape="1">
          <a:blip r:embed="rId5">
            <a:alphaModFix/>
          </a:blip>
          <a:srcRect l="16749" r="16756"/>
          <a:stretch/>
        </p:blipFill>
        <p:spPr>
          <a:xfrm>
            <a:off x="463050" y="4531600"/>
            <a:ext cx="466200" cy="420600"/>
          </a:xfrm>
          <a:prstGeom prst="roundRect">
            <a:avLst>
              <a:gd name="adj" fmla="val 16667"/>
            </a:avLst>
          </a:prstGeom>
          <a:noFill/>
          <a:ln>
            <a:noFill/>
          </a:ln>
        </p:spPr>
      </p:pic>
      <p:graphicFrame>
        <p:nvGraphicFramePr>
          <p:cNvPr id="938" name="Google Shape;938;p34"/>
          <p:cNvGraphicFramePr/>
          <p:nvPr/>
        </p:nvGraphicFramePr>
        <p:xfrm>
          <a:off x="3300550" y="1185013"/>
          <a:ext cx="2078700" cy="2773470"/>
        </p:xfrm>
        <a:graphic>
          <a:graphicData uri="http://schemas.openxmlformats.org/drawingml/2006/table">
            <a:tbl>
              <a:tblPr>
                <a:noFill/>
                <a:tableStyleId>{6A0A2132-4226-41BA-BE75-8EDEA9A4EF46}</a:tableStyleId>
              </a:tblPr>
              <a:tblGrid>
                <a:gridCol w="2078700">
                  <a:extLst>
                    <a:ext uri="{9D8B030D-6E8A-4147-A177-3AD203B41FA5}">
                      <a16:colId xmlns:a16="http://schemas.microsoft.com/office/drawing/2014/main" val="20000"/>
                    </a:ext>
                  </a:extLst>
                </a:gridCol>
              </a:tblGrid>
              <a:tr h="349225">
                <a:tc>
                  <a:txBody>
                    <a:bodyPr/>
                    <a:lstStyle/>
                    <a:p>
                      <a:pPr marL="0" lvl="0" indent="0" algn="ctr" rtl="0">
                        <a:spcBef>
                          <a:spcPts val="0"/>
                        </a:spcBef>
                        <a:spcAft>
                          <a:spcPts val="0"/>
                        </a:spcAft>
                        <a:buNone/>
                      </a:pPr>
                      <a:r>
                        <a:rPr lang="en">
                          <a:solidFill>
                            <a:schemeClr val="accent2"/>
                          </a:solidFill>
                        </a:rPr>
                        <a:t>Metadata Type</a:t>
                      </a:r>
                      <a:endParaRPr>
                        <a:solidFill>
                          <a:schemeClr val="accent2"/>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349225">
                <a:tc>
                  <a:txBody>
                    <a:bodyPr/>
                    <a:lstStyle/>
                    <a:p>
                      <a:pPr marL="0" lvl="0" indent="0" algn="l" rtl="0">
                        <a:spcBef>
                          <a:spcPts val="0"/>
                        </a:spcBef>
                        <a:spcAft>
                          <a:spcPts val="0"/>
                        </a:spcAft>
                        <a:buNone/>
                      </a:pPr>
                      <a:r>
                        <a:rPr lang="en">
                          <a:solidFill>
                            <a:schemeClr val="lt1"/>
                          </a:solidFill>
                        </a:rPr>
                        <a:t>Descriptive metadata</a:t>
                      </a:r>
                      <a:endParaRPr>
                        <a:solidFill>
                          <a:schemeClr val="lt1"/>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349225">
                <a:tc>
                  <a:txBody>
                    <a:bodyPr/>
                    <a:lstStyle/>
                    <a:p>
                      <a:pPr marL="0" lvl="0" indent="0" algn="l" rtl="0">
                        <a:spcBef>
                          <a:spcPts val="0"/>
                        </a:spcBef>
                        <a:spcAft>
                          <a:spcPts val="0"/>
                        </a:spcAft>
                        <a:buNone/>
                      </a:pPr>
                      <a:r>
                        <a:rPr lang="en">
                          <a:solidFill>
                            <a:schemeClr val="lt1"/>
                          </a:solidFill>
                        </a:rPr>
                        <a:t>Technical metadata</a:t>
                      </a:r>
                      <a:endParaRPr>
                        <a:solidFill>
                          <a:schemeClr val="lt1"/>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49225">
                <a:tc>
                  <a:txBody>
                    <a:bodyPr/>
                    <a:lstStyle/>
                    <a:p>
                      <a:pPr marL="0" lvl="0" indent="0" algn="l" rtl="0">
                        <a:spcBef>
                          <a:spcPts val="0"/>
                        </a:spcBef>
                        <a:spcAft>
                          <a:spcPts val="0"/>
                        </a:spcAft>
                        <a:buNone/>
                      </a:pPr>
                      <a:r>
                        <a:rPr lang="en">
                          <a:solidFill>
                            <a:schemeClr val="lt1"/>
                          </a:solidFill>
                        </a:rPr>
                        <a:t>Preservation metadata</a:t>
                      </a:r>
                      <a:endParaRPr>
                        <a:solidFill>
                          <a:schemeClr val="lt1"/>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49225">
                <a:tc>
                  <a:txBody>
                    <a:bodyPr/>
                    <a:lstStyle/>
                    <a:p>
                      <a:pPr marL="0" lvl="0" indent="0" algn="l" rtl="0">
                        <a:spcBef>
                          <a:spcPts val="0"/>
                        </a:spcBef>
                        <a:spcAft>
                          <a:spcPts val="0"/>
                        </a:spcAft>
                        <a:buNone/>
                      </a:pPr>
                      <a:r>
                        <a:rPr lang="en">
                          <a:solidFill>
                            <a:schemeClr val="lt1"/>
                          </a:solidFill>
                        </a:rPr>
                        <a:t>Rights metadata</a:t>
                      </a:r>
                      <a:endParaRPr>
                        <a:solidFill>
                          <a:schemeClr val="lt1"/>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349225">
                <a:tc>
                  <a:txBody>
                    <a:bodyPr/>
                    <a:lstStyle/>
                    <a:p>
                      <a:pPr marL="0" lvl="0" indent="0" algn="l" rtl="0">
                        <a:spcBef>
                          <a:spcPts val="0"/>
                        </a:spcBef>
                        <a:spcAft>
                          <a:spcPts val="0"/>
                        </a:spcAft>
                        <a:buNone/>
                      </a:pPr>
                      <a:r>
                        <a:rPr lang="en">
                          <a:solidFill>
                            <a:schemeClr val="lt1"/>
                          </a:solidFill>
                        </a:rPr>
                        <a:t>Structural metadata</a:t>
                      </a:r>
                      <a:endParaRPr>
                        <a:solidFill>
                          <a:schemeClr val="lt1"/>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349225">
                <a:tc>
                  <a:txBody>
                    <a:bodyPr/>
                    <a:lstStyle/>
                    <a:p>
                      <a:pPr marL="0" lvl="0" indent="0" algn="l" rtl="0">
                        <a:spcBef>
                          <a:spcPts val="0"/>
                        </a:spcBef>
                        <a:spcAft>
                          <a:spcPts val="0"/>
                        </a:spcAft>
                        <a:buNone/>
                      </a:pPr>
                      <a:r>
                        <a:rPr lang="en">
                          <a:solidFill>
                            <a:schemeClr val="lt1"/>
                          </a:solidFill>
                        </a:rPr>
                        <a:t>Markup languages</a:t>
                      </a:r>
                      <a:endParaRPr>
                        <a:solidFill>
                          <a:schemeClr val="lt1"/>
                        </a:solidFil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39" name="Google Shape;939;p34"/>
          <p:cNvSpPr/>
          <p:nvPr/>
        </p:nvSpPr>
        <p:spPr>
          <a:xfrm rot="10800000">
            <a:off x="4711846" y="2818593"/>
            <a:ext cx="934500" cy="295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6511600" y="105075"/>
            <a:ext cx="1797600" cy="1622400"/>
          </a:xfrm>
          <a:prstGeom prst="ellipse">
            <a:avLst/>
          </a:prstGeom>
          <a:solidFill>
            <a:srgbClr val="00C3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rot="-927818">
            <a:off x="5100706" y="1445093"/>
            <a:ext cx="1749637" cy="30977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txBox="1"/>
          <p:nvPr/>
        </p:nvSpPr>
        <p:spPr>
          <a:xfrm>
            <a:off x="6729425" y="278250"/>
            <a:ext cx="14787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Poppins"/>
                <a:ea typeface="Poppins"/>
                <a:cs typeface="Poppins"/>
                <a:sym typeface="Poppins"/>
              </a:rPr>
              <a:t>Album titles</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Artists’ names</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Lyrics</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Genres</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Release dates</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Humming/singing</a:t>
            </a:r>
            <a:endParaRPr sz="1100">
              <a:latin typeface="Poppins"/>
              <a:ea typeface="Poppins"/>
              <a:cs typeface="Poppins"/>
              <a:sym typeface="Poppins"/>
            </a:endParaRPr>
          </a:p>
        </p:txBody>
      </p:sp>
      <p:sp>
        <p:nvSpPr>
          <p:cNvPr id="943" name="Google Shape;943;p34"/>
          <p:cNvSpPr/>
          <p:nvPr/>
        </p:nvSpPr>
        <p:spPr>
          <a:xfrm>
            <a:off x="127100" y="1540050"/>
            <a:ext cx="1854000" cy="6729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rot="689333">
            <a:off x="1885106" y="1869047"/>
            <a:ext cx="1450462" cy="287763"/>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txBox="1"/>
          <p:nvPr/>
        </p:nvSpPr>
        <p:spPr>
          <a:xfrm>
            <a:off x="194375" y="1622300"/>
            <a:ext cx="1734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Poppins"/>
                <a:ea typeface="Poppins"/>
                <a:cs typeface="Poppins"/>
                <a:sym typeface="Poppins"/>
              </a:rPr>
              <a:t>File type</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Sharing scheme</a:t>
            </a:r>
            <a:endParaRPr sz="1100">
              <a:latin typeface="Poppins"/>
              <a:ea typeface="Poppins"/>
              <a:cs typeface="Poppins"/>
              <a:sym typeface="Poppins"/>
            </a:endParaRPr>
          </a:p>
        </p:txBody>
      </p:sp>
      <p:sp>
        <p:nvSpPr>
          <p:cNvPr id="946" name="Google Shape;946;p34"/>
          <p:cNvSpPr/>
          <p:nvPr/>
        </p:nvSpPr>
        <p:spPr>
          <a:xfrm>
            <a:off x="5646350" y="2683900"/>
            <a:ext cx="1134300" cy="1091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txBox="1"/>
          <p:nvPr/>
        </p:nvSpPr>
        <p:spPr>
          <a:xfrm>
            <a:off x="5729773" y="2800952"/>
            <a:ext cx="1099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Poppins"/>
                <a:ea typeface="Poppins"/>
                <a:cs typeface="Poppins"/>
                <a:sym typeface="Poppins"/>
              </a:rPr>
              <a:t>Copyright status</a:t>
            </a:r>
            <a:endParaRPr sz="1200">
              <a:latin typeface="Poppins"/>
              <a:ea typeface="Poppins"/>
              <a:cs typeface="Poppins"/>
              <a:sym typeface="Poppins"/>
            </a:endParaRPr>
          </a:p>
          <a:p>
            <a:pPr marL="0" lvl="0" indent="0" algn="l" rtl="0">
              <a:spcBef>
                <a:spcPts val="0"/>
              </a:spcBef>
              <a:spcAft>
                <a:spcPts val="0"/>
              </a:spcAft>
              <a:buNone/>
            </a:pPr>
            <a:r>
              <a:rPr lang="en" sz="1200">
                <a:latin typeface="Poppins"/>
                <a:ea typeface="Poppins"/>
                <a:cs typeface="Poppins"/>
                <a:sym typeface="Poppins"/>
              </a:rPr>
              <a:t>Rights holder</a:t>
            </a:r>
            <a:endParaRPr sz="1200">
              <a:latin typeface="Poppins"/>
              <a:ea typeface="Poppins"/>
              <a:cs typeface="Poppins"/>
              <a:sym typeface="Poppins"/>
            </a:endParaRPr>
          </a:p>
        </p:txBody>
      </p:sp>
      <p:sp>
        <p:nvSpPr>
          <p:cNvPr id="948" name="Google Shape;948;p34"/>
          <p:cNvSpPr/>
          <p:nvPr/>
        </p:nvSpPr>
        <p:spPr>
          <a:xfrm>
            <a:off x="1278450" y="2280050"/>
            <a:ext cx="1854000" cy="885900"/>
          </a:xfrm>
          <a:prstGeom prst="ellipse">
            <a:avLst/>
          </a:prstGeom>
          <a:solidFill>
            <a:srgbClr val="5F819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txBox="1"/>
          <p:nvPr/>
        </p:nvSpPr>
        <p:spPr>
          <a:xfrm>
            <a:off x="1670638" y="2335425"/>
            <a:ext cx="1629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Poppins"/>
                <a:ea typeface="Poppins"/>
                <a:cs typeface="Poppins"/>
                <a:sym typeface="Poppins"/>
              </a:rPr>
              <a:t>Discography</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Popular Songs</a:t>
            </a:r>
            <a:endParaRPr sz="1100">
              <a:latin typeface="Poppins"/>
              <a:ea typeface="Poppins"/>
              <a:cs typeface="Poppins"/>
              <a:sym typeface="Poppins"/>
            </a:endParaRPr>
          </a:p>
          <a:p>
            <a:pPr marL="0" lvl="0" indent="0" algn="l" rtl="0">
              <a:spcBef>
                <a:spcPts val="0"/>
              </a:spcBef>
              <a:spcAft>
                <a:spcPts val="0"/>
              </a:spcAft>
              <a:buNone/>
            </a:pPr>
            <a:r>
              <a:rPr lang="en" sz="1100">
                <a:latin typeface="Poppins"/>
                <a:ea typeface="Poppins"/>
                <a:cs typeface="Poppins"/>
                <a:sym typeface="Poppins"/>
              </a:rPr>
              <a:t>Popular Releases</a:t>
            </a:r>
            <a:endParaRPr sz="1100">
              <a:latin typeface="Poppins"/>
              <a:ea typeface="Poppins"/>
              <a:cs typeface="Poppins"/>
              <a:sym typeface="Poppins"/>
            </a:endParaRPr>
          </a:p>
        </p:txBody>
      </p:sp>
      <p:pic>
        <p:nvPicPr>
          <p:cNvPr id="950" name="Google Shape;950;p34"/>
          <p:cNvPicPr preferRelativeResize="0"/>
          <p:nvPr/>
        </p:nvPicPr>
        <p:blipFill>
          <a:blip r:embed="rId6">
            <a:alphaModFix/>
          </a:blip>
          <a:stretch>
            <a:fillRect/>
          </a:stretch>
        </p:blipFill>
        <p:spPr>
          <a:xfrm>
            <a:off x="6931276" y="2456927"/>
            <a:ext cx="2129999" cy="2495289"/>
          </a:xfrm>
          <a:prstGeom prst="rect">
            <a:avLst/>
          </a:prstGeom>
          <a:noFill/>
          <a:ln>
            <a:noFill/>
          </a:ln>
        </p:spPr>
      </p:pic>
      <p:sp>
        <p:nvSpPr>
          <p:cNvPr id="951" name="Google Shape;951;p34"/>
          <p:cNvSpPr/>
          <p:nvPr/>
        </p:nvSpPr>
        <p:spPr>
          <a:xfrm>
            <a:off x="6965500" y="4717325"/>
            <a:ext cx="889800" cy="234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rot="3231492">
            <a:off x="6232427" y="4053696"/>
            <a:ext cx="1336248" cy="234858"/>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3" name="Google Shape;953;p34"/>
          <p:cNvPicPr preferRelativeResize="0"/>
          <p:nvPr/>
        </p:nvPicPr>
        <p:blipFill>
          <a:blip r:embed="rId7">
            <a:alphaModFix/>
          </a:blip>
          <a:stretch>
            <a:fillRect/>
          </a:stretch>
        </p:blipFill>
        <p:spPr>
          <a:xfrm>
            <a:off x="127101" y="2387585"/>
            <a:ext cx="1572949" cy="2633989"/>
          </a:xfrm>
          <a:prstGeom prst="rect">
            <a:avLst/>
          </a:prstGeom>
          <a:noFill/>
          <a:ln>
            <a:noFill/>
          </a:ln>
        </p:spPr>
      </p:pic>
      <p:sp>
        <p:nvSpPr>
          <p:cNvPr id="954" name="Google Shape;954;p34"/>
          <p:cNvSpPr/>
          <p:nvPr/>
        </p:nvSpPr>
        <p:spPr>
          <a:xfrm rot="855136">
            <a:off x="2496332" y="3081960"/>
            <a:ext cx="829842" cy="295265"/>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Recording Jun 1, 2023 at 6:58:45 PM">
            <a:hlinkClick r:id="" action="ppaction://media"/>
            <a:extLst>
              <a:ext uri="{FF2B5EF4-FFF2-40B4-BE49-F238E27FC236}">
                <a16:creationId xmlns:a16="http://schemas.microsoft.com/office/drawing/2014/main" id="{27F0A336-2BDF-8DA9-B786-57C61AB70E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0655" y="4490251"/>
            <a:ext cx="511252" cy="5112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5"/>
          <p:cNvSpPr txBox="1">
            <a:spLocks noGrp="1"/>
          </p:cNvSpPr>
          <p:nvPr>
            <p:ph type="subTitle" idx="1"/>
          </p:nvPr>
        </p:nvSpPr>
        <p:spPr>
          <a:xfrm>
            <a:off x="100825" y="1125850"/>
            <a:ext cx="4744200" cy="28938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a:t>In February 2023, Spotify released an AI DJ to the US and Canada</a:t>
            </a:r>
            <a:endParaRPr sz="1300"/>
          </a:p>
          <a:p>
            <a:pPr marL="914400" lvl="1" indent="-298450" algn="l" rtl="0">
              <a:spcBef>
                <a:spcPts val="0"/>
              </a:spcBef>
              <a:spcAft>
                <a:spcPts val="0"/>
              </a:spcAft>
              <a:buSzPts val="1100"/>
              <a:buChar char="○"/>
            </a:pPr>
            <a:r>
              <a:rPr lang="en" sz="1100"/>
              <a:t>As of May 2023, the UK and Ireland also have access to the AI DJ</a:t>
            </a:r>
            <a:endParaRPr sz="1100"/>
          </a:p>
          <a:p>
            <a:pPr marL="457200" lvl="0" indent="-311150" algn="l" rtl="0">
              <a:spcBef>
                <a:spcPts val="0"/>
              </a:spcBef>
              <a:spcAft>
                <a:spcPts val="0"/>
              </a:spcAft>
              <a:buSzPts val="1300"/>
              <a:buChar char="●"/>
            </a:pPr>
            <a:r>
              <a:rPr lang="en" sz="1300"/>
              <a:t>According to Spotify’s website, “</a:t>
            </a:r>
            <a:r>
              <a:rPr lang="en" sz="1300">
                <a:latin typeface="Arial"/>
                <a:ea typeface="Arial"/>
                <a:cs typeface="Arial"/>
                <a:sym typeface="Arial"/>
              </a:rPr>
              <a:t>The DJ knows you and your music taste so well that it will scan the latest releases we know you’ll like, or take you back to that nostalgic playlist you had on repeat last year. Never before has listening felt so completely personal to each and every user”</a:t>
            </a:r>
            <a:endParaRPr sz="1300">
              <a:latin typeface="Arial"/>
              <a:ea typeface="Arial"/>
              <a:cs typeface="Arial"/>
              <a:sym typeface="Arial"/>
            </a:endParaRPr>
          </a:p>
          <a:p>
            <a:pPr marL="457200" lvl="0" indent="-311150" algn="l" rtl="0">
              <a:spcBef>
                <a:spcPts val="0"/>
              </a:spcBef>
              <a:spcAft>
                <a:spcPts val="0"/>
              </a:spcAft>
              <a:buSzPts val="1300"/>
              <a:buFont typeface="Arial"/>
              <a:buChar char="●"/>
            </a:pPr>
            <a:r>
              <a:rPr lang="en" sz="1300">
                <a:latin typeface="Arial"/>
                <a:ea typeface="Arial"/>
                <a:cs typeface="Arial"/>
                <a:sym typeface="Arial"/>
              </a:rPr>
              <a:t>The AI sorts through the latest music as well as the music you frequently listen to; then it reviews and curates playlists it thinks you would enjoy.</a:t>
            </a:r>
            <a:endParaRPr sz="1300">
              <a:latin typeface="Arial"/>
              <a:ea typeface="Arial"/>
              <a:cs typeface="Arial"/>
              <a:sym typeface="Arial"/>
            </a:endParaRPr>
          </a:p>
          <a:p>
            <a:pPr marL="914400" lvl="1" indent="-311150" algn="l" rtl="0">
              <a:spcBef>
                <a:spcPts val="0"/>
              </a:spcBef>
              <a:spcAft>
                <a:spcPts val="0"/>
              </a:spcAft>
              <a:buSzPts val="1300"/>
              <a:buFont typeface="Arial"/>
              <a:buChar char="○"/>
            </a:pPr>
            <a:r>
              <a:rPr lang="en" sz="1300">
                <a:latin typeface="Arial"/>
                <a:ea typeface="Arial"/>
                <a:cs typeface="Arial"/>
                <a:sym typeface="Arial"/>
              </a:rPr>
              <a:t>Based on your feedback, it refreshes the lineup. </a:t>
            </a:r>
            <a:endParaRPr sz="1300">
              <a:latin typeface="Arial"/>
              <a:ea typeface="Arial"/>
              <a:cs typeface="Arial"/>
              <a:sym typeface="Arial"/>
            </a:endParaRPr>
          </a:p>
        </p:txBody>
      </p:sp>
      <p:sp>
        <p:nvSpPr>
          <p:cNvPr id="960" name="Google Shape;960;p35"/>
          <p:cNvSpPr txBox="1">
            <a:spLocks noGrp="1"/>
          </p:cNvSpPr>
          <p:nvPr>
            <p:ph type="title"/>
          </p:nvPr>
        </p:nvSpPr>
        <p:spPr>
          <a:xfrm>
            <a:off x="100825" y="712600"/>
            <a:ext cx="5124000" cy="52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Spotify’s AI DJ</a:t>
            </a:r>
            <a:endParaRPr sz="1400" i="1"/>
          </a:p>
        </p:txBody>
      </p:sp>
      <p:grpSp>
        <p:nvGrpSpPr>
          <p:cNvPr id="961" name="Google Shape;961;p35"/>
          <p:cNvGrpSpPr/>
          <p:nvPr/>
        </p:nvGrpSpPr>
        <p:grpSpPr>
          <a:xfrm>
            <a:off x="175576" y="142057"/>
            <a:ext cx="537660" cy="522503"/>
            <a:chOff x="4436963" y="889641"/>
            <a:chExt cx="363309" cy="363278"/>
          </a:xfrm>
        </p:grpSpPr>
        <p:sp>
          <p:nvSpPr>
            <p:cNvPr id="962" name="Google Shape;962;p35"/>
            <p:cNvSpPr/>
            <p:nvPr/>
          </p:nvSpPr>
          <p:spPr>
            <a:xfrm>
              <a:off x="4565503" y="978133"/>
              <a:ext cx="135897" cy="186569"/>
            </a:xfrm>
            <a:custGeom>
              <a:avLst/>
              <a:gdLst/>
              <a:ahLst/>
              <a:cxnLst/>
              <a:rect l="l" t="t" r="r" b="b"/>
              <a:pathLst>
                <a:path w="4452" h="6112" extrusionOk="0">
                  <a:moveTo>
                    <a:pt x="696" y="1330"/>
                  </a:moveTo>
                  <a:lnTo>
                    <a:pt x="3212" y="3051"/>
                  </a:lnTo>
                  <a:lnTo>
                    <a:pt x="696" y="4782"/>
                  </a:lnTo>
                  <a:lnTo>
                    <a:pt x="696" y="1330"/>
                  </a:lnTo>
                  <a:close/>
                  <a:moveTo>
                    <a:pt x="0" y="0"/>
                  </a:moveTo>
                  <a:lnTo>
                    <a:pt x="0" y="6111"/>
                  </a:lnTo>
                  <a:lnTo>
                    <a:pt x="4452" y="305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4436963" y="889641"/>
              <a:ext cx="363309" cy="363278"/>
            </a:xfrm>
            <a:custGeom>
              <a:avLst/>
              <a:gdLst/>
              <a:ahLst/>
              <a:cxnLst/>
              <a:rect l="l" t="t" r="r" b="b"/>
              <a:pathLst>
                <a:path w="11902" h="11901" extrusionOk="0">
                  <a:moveTo>
                    <a:pt x="5951" y="705"/>
                  </a:moveTo>
                  <a:cubicBezTo>
                    <a:pt x="8850" y="705"/>
                    <a:pt x="11205" y="3060"/>
                    <a:pt x="11205" y="5950"/>
                  </a:cubicBezTo>
                  <a:cubicBezTo>
                    <a:pt x="11205" y="8850"/>
                    <a:pt x="8850" y="11205"/>
                    <a:pt x="5951" y="11205"/>
                  </a:cubicBezTo>
                  <a:cubicBezTo>
                    <a:pt x="3051" y="11205"/>
                    <a:pt x="696" y="8850"/>
                    <a:pt x="696" y="5950"/>
                  </a:cubicBezTo>
                  <a:cubicBezTo>
                    <a:pt x="696" y="3060"/>
                    <a:pt x="3051" y="705"/>
                    <a:pt x="5951" y="705"/>
                  </a:cubicBezTo>
                  <a:close/>
                  <a:moveTo>
                    <a:pt x="5951" y="0"/>
                  </a:moveTo>
                  <a:cubicBezTo>
                    <a:pt x="2677" y="0"/>
                    <a:pt x="0" y="2676"/>
                    <a:pt x="0" y="5950"/>
                  </a:cubicBezTo>
                  <a:cubicBezTo>
                    <a:pt x="0" y="9233"/>
                    <a:pt x="2677" y="11901"/>
                    <a:pt x="5951" y="11901"/>
                  </a:cubicBezTo>
                  <a:cubicBezTo>
                    <a:pt x="9225" y="11901"/>
                    <a:pt x="11901" y="9233"/>
                    <a:pt x="11901" y="5950"/>
                  </a:cubicBezTo>
                  <a:cubicBezTo>
                    <a:pt x="11901" y="2676"/>
                    <a:pt x="9225" y="0"/>
                    <a:pt x="5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35"/>
          <p:cNvSpPr/>
          <p:nvPr/>
        </p:nvSpPr>
        <p:spPr>
          <a:xfrm>
            <a:off x="834075" y="142000"/>
            <a:ext cx="500100" cy="522600"/>
          </a:xfrm>
          <a:prstGeom prst="ellipse">
            <a:avLst/>
          </a:prstGeom>
          <a:gradFill>
            <a:gsLst>
              <a:gs pos="0">
                <a:srgbClr val="DDFFB2"/>
              </a:gs>
              <a:gs pos="50000">
                <a:srgbClr val="D5F979"/>
              </a:gs>
              <a:gs pos="100000">
                <a:srgbClr val="A9F5B4"/>
              </a:gs>
            </a:gsLst>
            <a:lin ang="10800025"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4</a:t>
            </a:r>
            <a:endParaRPr sz="1800">
              <a:solidFill>
                <a:schemeClr val="dk1"/>
              </a:solidFill>
              <a:latin typeface="Poppins SemiBold"/>
              <a:ea typeface="Poppins SemiBold"/>
              <a:cs typeface="Poppins SemiBold"/>
              <a:sym typeface="Poppins SemiBold"/>
            </a:endParaRPr>
          </a:p>
        </p:txBody>
      </p:sp>
      <p:sp>
        <p:nvSpPr>
          <p:cNvPr id="965" name="Google Shape;965;p35">
            <a:hlinkClick r:id="" action="ppaction://noaction"/>
          </p:cNvPr>
          <p:cNvSpPr txBox="1"/>
          <p:nvPr/>
        </p:nvSpPr>
        <p:spPr>
          <a:xfrm>
            <a:off x="1455028" y="165400"/>
            <a:ext cx="4276200" cy="4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Poppins Light"/>
                <a:ea typeface="Poppins Light"/>
                <a:cs typeface="Poppins Light"/>
                <a:sym typeface="Poppins Light"/>
              </a:rPr>
              <a:t>Spotify’s AI DJ</a:t>
            </a:r>
            <a:endParaRPr sz="1200" i="1">
              <a:solidFill>
                <a:schemeClr val="lt1"/>
              </a:solidFill>
              <a:latin typeface="Poppins Light"/>
              <a:ea typeface="Poppins Light"/>
              <a:cs typeface="Poppins Light"/>
              <a:sym typeface="Poppins Light"/>
            </a:endParaRPr>
          </a:p>
        </p:txBody>
      </p:sp>
      <p:cxnSp>
        <p:nvCxnSpPr>
          <p:cNvPr id="966" name="Google Shape;966;p35"/>
          <p:cNvCxnSpPr/>
          <p:nvPr/>
        </p:nvCxnSpPr>
        <p:spPr>
          <a:xfrm rot="10800000">
            <a:off x="75" y="688600"/>
            <a:ext cx="2168100" cy="0"/>
          </a:xfrm>
          <a:prstGeom prst="straightConnector1">
            <a:avLst/>
          </a:prstGeom>
          <a:noFill/>
          <a:ln w="19050" cap="flat" cmpd="sng">
            <a:solidFill>
              <a:schemeClr val="dk1"/>
            </a:solidFill>
            <a:prstDash val="solid"/>
            <a:round/>
            <a:headEnd type="none" w="med" len="med"/>
            <a:tailEnd type="none" w="med" len="med"/>
          </a:ln>
        </p:spPr>
      </p:cxnSp>
      <p:grpSp>
        <p:nvGrpSpPr>
          <p:cNvPr id="967" name="Google Shape;967;p35"/>
          <p:cNvGrpSpPr/>
          <p:nvPr/>
        </p:nvGrpSpPr>
        <p:grpSpPr>
          <a:xfrm>
            <a:off x="6341136" y="4613307"/>
            <a:ext cx="70559" cy="69120"/>
            <a:chOff x="6341136" y="4613307"/>
            <a:chExt cx="70559" cy="69120"/>
          </a:xfrm>
        </p:grpSpPr>
        <p:sp>
          <p:nvSpPr>
            <p:cNvPr id="968" name="Google Shape;968;p35">
              <a:hlinkClick r:id="" action="ppaction://hlinkshowjump?jump=nextslide"/>
            </p:cNvPr>
            <p:cNvSpPr/>
            <p:nvPr/>
          </p:nvSpPr>
          <p:spPr>
            <a:xfrm>
              <a:off x="6341136" y="4613307"/>
              <a:ext cx="60485" cy="69120"/>
            </a:xfrm>
            <a:custGeom>
              <a:avLst/>
              <a:gdLst/>
              <a:ahLst/>
              <a:cxnLst/>
              <a:rect l="l" t="t" r="r" b="b"/>
              <a:pathLst>
                <a:path w="9414" h="10758" extrusionOk="0">
                  <a:moveTo>
                    <a:pt x="0" y="0"/>
                  </a:moveTo>
                  <a:lnTo>
                    <a:pt x="0" y="10758"/>
                  </a:lnTo>
                  <a:lnTo>
                    <a:pt x="9413" y="52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a:hlinkClick r:id="" action="ppaction://hlinkshowjump?jump=nextslide"/>
            </p:cNvPr>
            <p:cNvSpPr/>
            <p:nvPr/>
          </p:nvSpPr>
          <p:spPr>
            <a:xfrm>
              <a:off x="6399450" y="4613307"/>
              <a:ext cx="12246" cy="69120"/>
            </a:xfrm>
            <a:custGeom>
              <a:avLst/>
              <a:gdLst/>
              <a:ahLst/>
              <a:cxnLst/>
              <a:rect l="l" t="t" r="r" b="b"/>
              <a:pathLst>
                <a:path w="1906" h="10758" extrusionOk="0">
                  <a:moveTo>
                    <a:pt x="1" y="0"/>
                  </a:moveTo>
                  <a:lnTo>
                    <a:pt x="1" y="10758"/>
                  </a:lnTo>
                  <a:lnTo>
                    <a:pt x="1906" y="10758"/>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5"/>
          <p:cNvGrpSpPr/>
          <p:nvPr/>
        </p:nvGrpSpPr>
        <p:grpSpPr>
          <a:xfrm>
            <a:off x="5085640" y="4613307"/>
            <a:ext cx="71285" cy="69120"/>
            <a:chOff x="5085640" y="4613307"/>
            <a:chExt cx="71285" cy="69120"/>
          </a:xfrm>
        </p:grpSpPr>
        <p:sp>
          <p:nvSpPr>
            <p:cNvPr id="971" name="Google Shape;971;p35">
              <a:hlinkClick r:id="" action="ppaction://hlinkshowjump?jump=previousslide"/>
            </p:cNvPr>
            <p:cNvSpPr/>
            <p:nvPr/>
          </p:nvSpPr>
          <p:spPr>
            <a:xfrm>
              <a:off x="5085640" y="4613307"/>
              <a:ext cx="12966" cy="69120"/>
            </a:xfrm>
            <a:custGeom>
              <a:avLst/>
              <a:gdLst/>
              <a:ahLst/>
              <a:cxnLst/>
              <a:rect l="l" t="t" r="r" b="b"/>
              <a:pathLst>
                <a:path w="2018" h="10758" extrusionOk="0">
                  <a:moveTo>
                    <a:pt x="0" y="0"/>
                  </a:moveTo>
                  <a:lnTo>
                    <a:pt x="0" y="10758"/>
                  </a:lnTo>
                  <a:lnTo>
                    <a:pt x="2017" y="10758"/>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a:hlinkClick r:id="" action="ppaction://hlinkshowjump?jump=previousslide"/>
            </p:cNvPr>
            <p:cNvSpPr/>
            <p:nvPr/>
          </p:nvSpPr>
          <p:spPr>
            <a:xfrm>
              <a:off x="5096440" y="4613307"/>
              <a:ext cx="60485" cy="69120"/>
            </a:xfrm>
            <a:custGeom>
              <a:avLst/>
              <a:gdLst/>
              <a:ahLst/>
              <a:cxnLst/>
              <a:rect l="l" t="t" r="r" b="b"/>
              <a:pathLst>
                <a:path w="9414" h="10758" extrusionOk="0">
                  <a:moveTo>
                    <a:pt x="9413" y="0"/>
                  </a:moveTo>
                  <a:lnTo>
                    <a:pt x="0" y="5267"/>
                  </a:lnTo>
                  <a:lnTo>
                    <a:pt x="9413" y="10758"/>
                  </a:lnTo>
                  <a:lnTo>
                    <a:pt x="9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3" name="Google Shape;973;p35"/>
          <p:cNvCxnSpPr/>
          <p:nvPr/>
        </p:nvCxnSpPr>
        <p:spPr>
          <a:xfrm>
            <a:off x="2705200" y="4909513"/>
            <a:ext cx="6067500" cy="0"/>
          </a:xfrm>
          <a:prstGeom prst="straightConnector1">
            <a:avLst/>
          </a:prstGeom>
          <a:noFill/>
          <a:ln w="28575" cap="flat" cmpd="sng">
            <a:solidFill>
              <a:schemeClr val="lt1"/>
            </a:solidFill>
            <a:prstDash val="solid"/>
            <a:round/>
            <a:headEnd type="none" w="med" len="med"/>
            <a:tailEnd type="none" w="med" len="med"/>
          </a:ln>
        </p:spPr>
      </p:cxnSp>
      <p:sp>
        <p:nvSpPr>
          <p:cNvPr id="974" name="Google Shape;974;p35"/>
          <p:cNvSpPr/>
          <p:nvPr/>
        </p:nvSpPr>
        <p:spPr>
          <a:xfrm>
            <a:off x="4953650" y="4862825"/>
            <a:ext cx="89400" cy="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35"/>
          <p:cNvCxnSpPr>
            <a:endCxn id="974" idx="2"/>
          </p:cNvCxnSpPr>
          <p:nvPr/>
        </p:nvCxnSpPr>
        <p:spPr>
          <a:xfrm rot="10800000" flipH="1">
            <a:off x="2705450" y="4907525"/>
            <a:ext cx="2248200" cy="2100"/>
          </a:xfrm>
          <a:prstGeom prst="straightConnector1">
            <a:avLst/>
          </a:prstGeom>
          <a:noFill/>
          <a:ln w="28575" cap="flat" cmpd="sng">
            <a:solidFill>
              <a:schemeClr val="accent1"/>
            </a:solidFill>
            <a:prstDash val="solid"/>
            <a:round/>
            <a:headEnd type="none" w="med" len="med"/>
            <a:tailEnd type="none" w="med" len="med"/>
          </a:ln>
        </p:spPr>
      </p:cxnSp>
      <p:pic>
        <p:nvPicPr>
          <p:cNvPr id="976" name="Google Shape;976;p35"/>
          <p:cNvPicPr preferRelativeResize="0"/>
          <p:nvPr/>
        </p:nvPicPr>
        <p:blipFill rotWithShape="1">
          <a:blip r:embed="rId5">
            <a:alphaModFix/>
          </a:blip>
          <a:srcRect l="16749" r="16756"/>
          <a:stretch/>
        </p:blipFill>
        <p:spPr>
          <a:xfrm>
            <a:off x="463050" y="4531600"/>
            <a:ext cx="466200" cy="420600"/>
          </a:xfrm>
          <a:prstGeom prst="roundRect">
            <a:avLst>
              <a:gd name="adj" fmla="val 16667"/>
            </a:avLst>
          </a:prstGeom>
          <a:noFill/>
          <a:ln>
            <a:noFill/>
          </a:ln>
        </p:spPr>
      </p:pic>
      <p:sp>
        <p:nvSpPr>
          <p:cNvPr id="977" name="Google Shape;977;p35"/>
          <p:cNvSpPr/>
          <p:nvPr/>
        </p:nvSpPr>
        <p:spPr>
          <a:xfrm>
            <a:off x="971975" y="4577575"/>
            <a:ext cx="1348800" cy="329100"/>
          </a:xfrm>
          <a:prstGeom prst="rect">
            <a:avLst/>
          </a:prstGeom>
          <a:solidFill>
            <a:srgbClr val="2B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5"/>
          <p:cNvPicPr preferRelativeResize="0"/>
          <p:nvPr/>
        </p:nvPicPr>
        <p:blipFill>
          <a:blip r:embed="rId6">
            <a:alphaModFix/>
          </a:blip>
          <a:stretch>
            <a:fillRect/>
          </a:stretch>
        </p:blipFill>
        <p:spPr>
          <a:xfrm>
            <a:off x="4844924" y="712602"/>
            <a:ext cx="4129949" cy="2321700"/>
          </a:xfrm>
          <a:prstGeom prst="rect">
            <a:avLst/>
          </a:prstGeom>
          <a:noFill/>
          <a:ln>
            <a:noFill/>
          </a:ln>
        </p:spPr>
      </p:pic>
      <p:pic>
        <p:nvPicPr>
          <p:cNvPr id="2" name="Audio Recording Jun 1, 2023 at 7:01:16 PM">
            <a:hlinkClick r:id="" action="ppaction://media"/>
            <a:extLst>
              <a:ext uri="{FF2B5EF4-FFF2-40B4-BE49-F238E27FC236}">
                <a16:creationId xmlns:a16="http://schemas.microsoft.com/office/drawing/2014/main" id="{F3E19D9A-DDFF-DDD9-80AC-09CCC941CD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7564" y="4459555"/>
            <a:ext cx="565925" cy="56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usic App Interface Pitch Deck by Slidesgo">
  <a:themeElements>
    <a:clrScheme name="Simple Light">
      <a:dk1>
        <a:srgbClr val="17162E"/>
      </a:dk1>
      <a:lt1>
        <a:srgbClr val="FFFFFF"/>
      </a:lt1>
      <a:dk2>
        <a:srgbClr val="2A2747"/>
      </a:dk2>
      <a:lt2>
        <a:srgbClr val="A9F5B4"/>
      </a:lt2>
      <a:accent1>
        <a:srgbClr val="88C591"/>
      </a:accent1>
      <a:accent2>
        <a:srgbClr val="D5F979"/>
      </a:accent2>
      <a:accent3>
        <a:srgbClr val="A9F5B4"/>
      </a:accent3>
      <a:accent4>
        <a:srgbClr val="88C591"/>
      </a:accent4>
      <a:accent5>
        <a:srgbClr val="D5F979"/>
      </a:accent5>
      <a:accent6>
        <a:srgbClr val="A9F5B4"/>
      </a:accent6>
      <a:hlink>
        <a:srgbClr val="D5F9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Words>
  <Application>Microsoft Macintosh PowerPoint</Application>
  <PresentationFormat>On-screen Show (16:9)</PresentationFormat>
  <Paragraphs>73</Paragraphs>
  <Slides>5</Slides>
  <Notes>5</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Poppins Light</vt:lpstr>
      <vt:lpstr>Poppins</vt:lpstr>
      <vt:lpstr>Roboto Condensed Light</vt:lpstr>
      <vt:lpstr>Arial</vt:lpstr>
      <vt:lpstr>PT Sans</vt:lpstr>
      <vt:lpstr>Poppins Medium</vt:lpstr>
      <vt:lpstr>Poppins SemiBold</vt:lpstr>
      <vt:lpstr>Music App Interface Pitch Deck by Slidesgo</vt:lpstr>
      <vt:lpstr>Lightning Talk: Spotify</vt:lpstr>
      <vt:lpstr>Glushko’s Foundations for Organizing Systems</vt:lpstr>
      <vt:lpstr>Spotify Wrapped (aka LOTS of Metadata!)</vt:lpstr>
      <vt:lpstr>PowerPoint Presentation</vt:lpstr>
      <vt:lpstr>Spotify’s AI DJ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Lightning Talk: Spotify</dc:title>
  <cp:lastModifiedBy>Trisha Faust</cp:lastModifiedBy>
  <cp:revision>1</cp:revision>
  <dcterms:modified xsi:type="dcterms:W3CDTF">2023-06-01T23:06:01Z</dcterms:modified>
</cp:coreProperties>
</file>